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7"/>
  </p:notesMasterIdLst>
  <p:sldIdLst>
    <p:sldId id="263" r:id="rId2"/>
    <p:sldId id="289" r:id="rId3"/>
    <p:sldId id="257" r:id="rId4"/>
    <p:sldId id="291" r:id="rId5"/>
    <p:sldId id="265" r:id="rId6"/>
    <p:sldId id="299" r:id="rId7"/>
    <p:sldId id="266" r:id="rId8"/>
    <p:sldId id="268" r:id="rId9"/>
    <p:sldId id="269" r:id="rId10"/>
    <p:sldId id="278" r:id="rId11"/>
    <p:sldId id="294" r:id="rId12"/>
    <p:sldId id="272" r:id="rId13"/>
    <p:sldId id="264" r:id="rId14"/>
    <p:sldId id="273" r:id="rId15"/>
    <p:sldId id="274" r:id="rId16"/>
    <p:sldId id="297" r:id="rId17"/>
    <p:sldId id="296" r:id="rId18"/>
    <p:sldId id="300" r:id="rId19"/>
    <p:sldId id="301" r:id="rId20"/>
    <p:sldId id="302" r:id="rId21"/>
    <p:sldId id="306" r:id="rId22"/>
    <p:sldId id="305" r:id="rId23"/>
    <p:sldId id="307" r:id="rId24"/>
    <p:sldId id="310" r:id="rId25"/>
    <p:sldId id="308" r:id="rId26"/>
    <p:sldId id="276" r:id="rId27"/>
    <p:sldId id="281" r:id="rId28"/>
    <p:sldId id="279" r:id="rId29"/>
    <p:sldId id="258" r:id="rId30"/>
    <p:sldId id="259" r:id="rId31"/>
    <p:sldId id="260" r:id="rId32"/>
    <p:sldId id="261" r:id="rId33"/>
    <p:sldId id="293" r:id="rId34"/>
    <p:sldId id="262" r:id="rId35"/>
    <p:sldId id="309" r:id="rId36"/>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Fjalla One" panose="02000506040000020004" pitchFamily="2" charset="0"/>
      <p:regular r:id="rId42"/>
    </p:embeddedFont>
    <p:embeddedFont>
      <p:font typeface="Font Awesome 5 Brands" panose="02000503000000000000" pitchFamily="2" charset="0"/>
      <p:regular r:id="rId43"/>
    </p:embeddedFont>
    <p:embeddedFont>
      <p:font typeface="Noto Sans" panose="020B0502040504020204" pitchFamily="34" charset="0"/>
      <p:regular r:id="rId44"/>
      <p:bold r:id="rId45"/>
      <p:italic r:id="rId46"/>
      <p:boldItalic r:id="rId47"/>
    </p:embeddedFont>
    <p:embeddedFont>
      <p:font typeface="Tw Cen MT" panose="020B0602020104020603" pitchFamily="34" charset="0"/>
      <p:regular r:id="rId48"/>
      <p:bold r:id="rId49"/>
      <p:italic r:id="rId50"/>
      <p:bold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783BFE-5B0D-429E-AE5A-F6D5DD3ADAED}">
          <p14:sldIdLst>
            <p14:sldId id="263"/>
            <p14:sldId id="289"/>
            <p14:sldId id="257"/>
            <p14:sldId id="291"/>
            <p14:sldId id="265"/>
            <p14:sldId id="299"/>
            <p14:sldId id="266"/>
            <p14:sldId id="268"/>
            <p14:sldId id="269"/>
            <p14:sldId id="278"/>
            <p14:sldId id="294"/>
            <p14:sldId id="272"/>
            <p14:sldId id="264"/>
            <p14:sldId id="273"/>
            <p14:sldId id="274"/>
            <p14:sldId id="297"/>
            <p14:sldId id="296"/>
            <p14:sldId id="300"/>
            <p14:sldId id="301"/>
            <p14:sldId id="302"/>
            <p14:sldId id="306"/>
            <p14:sldId id="305"/>
            <p14:sldId id="307"/>
            <p14:sldId id="310"/>
            <p14:sldId id="308"/>
            <p14:sldId id="276"/>
            <p14:sldId id="281"/>
            <p14:sldId id="279"/>
            <p14:sldId id="258"/>
            <p14:sldId id="259"/>
            <p14:sldId id="260"/>
            <p14:sldId id="261"/>
            <p14:sldId id="293"/>
            <p14:sldId id="262"/>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ED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4092" autoAdjust="0"/>
  </p:normalViewPr>
  <p:slideViewPr>
    <p:cSldViewPr snapToGrid="0">
      <p:cViewPr varScale="1">
        <p:scale>
          <a:sx n="135" d="100"/>
          <a:sy n="135" d="100"/>
        </p:scale>
        <p:origin x="82"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hyperlink" Target="https://docs.microsoft.com/en-us/ef/efcore-and-ef6/features" TargetMode="Externa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diagrams/_rels/data4.xml.rels><?xml version="1.0" encoding="UTF-8" standalone="yes"?>
<Relationships xmlns="http://schemas.openxmlformats.org/package/2006/relationships"><Relationship Id="rId3" Type="http://schemas.openxmlformats.org/officeDocument/2006/relationships/hyperlink" Target="https://blogs.msdn.microsoft.com/dotnet/2018/05/07/net-core-3-and-support-for-windows-desktop-applications/" TargetMode="External"/><Relationship Id="rId7" Type="http://schemas.openxmlformats.org/officeDocument/2006/relationships/image" Target="../media/image38.svg"/><Relationship Id="rId2" Type="http://schemas.openxmlformats.org/officeDocument/2006/relationships/hyperlink" Target="https://github.com/dotnet/core/blob/master/roadmap.md" TargetMode="External"/><Relationship Id="rId1" Type="http://schemas.openxmlformats.org/officeDocument/2006/relationships/hyperlink" Target="https://github.com/aspnet/Announcements/issues/308" TargetMode="Externa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diagrams/_rels/data8.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 Id="rId9" Type="http://schemas.openxmlformats.org/officeDocument/2006/relationships/hyperlink" Target="https://docs.microsoft.com/en-us/ef/efcore-and-ef6/features" TargetMode="External"/></Relationships>
</file>

<file path=ppt/diagrams/_rels/drawing4.xml.rels><?xml version="1.0" encoding="UTF-8" standalone="yes"?>
<Relationships xmlns="http://schemas.openxmlformats.org/package/2006/relationships"><Relationship Id="rId3" Type="http://schemas.openxmlformats.org/officeDocument/2006/relationships/hyperlink" Target="https://github.com/aspnet/Announcements/issues/308" TargetMode="External"/><Relationship Id="rId7" Type="http://schemas.openxmlformats.org/officeDocument/2006/relationships/hyperlink" Target="https://blogs.msdn.microsoft.com/dotnet/2018/05/07/net-core-3-and-support-for-windows-desktop-applications/" TargetMode="External"/><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hyperlink" Target="https://github.com/dotnet/core/blob/master/roadmap.md" TargetMode="External"/><Relationship Id="rId5" Type="http://schemas.openxmlformats.org/officeDocument/2006/relationships/image" Target="../media/image38.svg"/><Relationship Id="rId4" Type="http://schemas.openxmlformats.org/officeDocument/2006/relationships/image" Target="../media/image37.png"/></Relationships>
</file>

<file path=ppt/diagrams/_rels/drawing8.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9290C6-06E7-4A7E-BE43-B63EC8FBBE5F}" type="doc">
      <dgm:prSet loTypeId="urn:microsoft.com/office/officeart/2018/5/layout/CenteredIconLabelDescriptionList" loCatId="icon" qsTypeId="urn:microsoft.com/office/officeart/2005/8/quickstyle/simple4" qsCatId="simple" csTypeId="urn:microsoft.com/office/officeart/2018/5/colors/Iconchunking_neutralbg_accent1_2" csCatId="accent1" phldr="1"/>
      <dgm:spPr/>
      <dgm:t>
        <a:bodyPr/>
        <a:lstStyle/>
        <a:p>
          <a:endParaRPr lang="en-US"/>
        </a:p>
      </dgm:t>
    </dgm:pt>
    <dgm:pt modelId="{557ED98D-D2D8-4110-9976-505C493C8219}">
      <dgm:prSet/>
      <dgm:spPr/>
      <dgm:t>
        <a:bodyPr/>
        <a:lstStyle/>
        <a:p>
          <a:pPr>
            <a:lnSpc>
              <a:spcPct val="100000"/>
            </a:lnSpc>
            <a:defRPr b="1"/>
          </a:pPr>
          <a:r>
            <a:rPr lang="en-US" dirty="0"/>
            <a:t>Director of App Innovation @ CloudScale</a:t>
          </a:r>
        </a:p>
      </dgm:t>
    </dgm:pt>
    <dgm:pt modelId="{819F501E-F627-434D-8BDF-62D5C6C480FD}" type="parTrans" cxnId="{3537CE85-9D8C-4C54-B46C-EFAD42D6E522}">
      <dgm:prSet/>
      <dgm:spPr/>
      <dgm:t>
        <a:bodyPr/>
        <a:lstStyle/>
        <a:p>
          <a:endParaRPr lang="en-US"/>
        </a:p>
      </dgm:t>
    </dgm:pt>
    <dgm:pt modelId="{69CF919B-8BB7-44E2-8448-B58AF98C4BB8}" type="sibTrans" cxnId="{3537CE85-9D8C-4C54-B46C-EFAD42D6E522}">
      <dgm:prSet/>
      <dgm:spPr/>
      <dgm:t>
        <a:bodyPr/>
        <a:lstStyle/>
        <a:p>
          <a:endParaRPr lang="en-US"/>
        </a:p>
      </dgm:t>
    </dgm:pt>
    <dgm:pt modelId="{01FA21B6-6A31-481D-9866-2552F0CDD36E}">
      <dgm:prSet/>
      <dgm:spPr/>
      <dgm:t>
        <a:bodyPr/>
        <a:lstStyle/>
        <a:p>
          <a:pPr>
            <a:lnSpc>
              <a:spcPct val="100000"/>
            </a:lnSpc>
            <a:defRPr b="1"/>
          </a:pPr>
          <a:r>
            <a:rPr lang="en-US" dirty="0"/>
            <a:t>20+ years in the MS Partner Space</a:t>
          </a:r>
        </a:p>
      </dgm:t>
    </dgm:pt>
    <dgm:pt modelId="{87F81F42-F0EE-4191-A19D-E21CDA23F63F}" type="parTrans" cxnId="{ABF38374-9485-4048-A897-EA7406637740}">
      <dgm:prSet/>
      <dgm:spPr/>
      <dgm:t>
        <a:bodyPr/>
        <a:lstStyle/>
        <a:p>
          <a:endParaRPr lang="en-US"/>
        </a:p>
      </dgm:t>
    </dgm:pt>
    <dgm:pt modelId="{6BC7FBB7-7118-4669-B1C9-3977C837F6A1}" type="sibTrans" cxnId="{ABF38374-9485-4048-A897-EA7406637740}">
      <dgm:prSet/>
      <dgm:spPr/>
      <dgm:t>
        <a:bodyPr/>
        <a:lstStyle/>
        <a:p>
          <a:endParaRPr lang="en-US"/>
        </a:p>
      </dgm:t>
    </dgm:pt>
    <dgm:pt modelId="{D3BC8FD5-3B64-4DC6-A3A4-FF84A862BDDE}">
      <dgm:prSet/>
      <dgm:spPr/>
      <dgm:t>
        <a:bodyPr/>
        <a:lstStyle/>
        <a:p>
          <a:pPr>
            <a:lnSpc>
              <a:spcPct val="100000"/>
            </a:lnSpc>
            <a:defRPr b="1"/>
          </a:pPr>
          <a:r>
            <a:rPr lang="en-US" dirty="0"/>
            <a:t>Started way back in the day… before </a:t>
          </a:r>
          <a:r>
            <a:rPr lang="en-US" dirty="0" err="1"/>
            <a:t>.Net</a:t>
          </a:r>
          <a:r>
            <a:rPr lang="en-US" dirty="0"/>
            <a:t> </a:t>
          </a:r>
        </a:p>
      </dgm:t>
    </dgm:pt>
    <dgm:pt modelId="{4822C397-EAF3-4249-9D94-46A78FED6A80}" type="parTrans" cxnId="{02953BC5-B0C8-4C55-8D2E-A57238C02E18}">
      <dgm:prSet/>
      <dgm:spPr/>
      <dgm:t>
        <a:bodyPr/>
        <a:lstStyle/>
        <a:p>
          <a:endParaRPr lang="en-US"/>
        </a:p>
      </dgm:t>
    </dgm:pt>
    <dgm:pt modelId="{C8781C09-B443-4CF0-8446-8620375C0697}" type="sibTrans" cxnId="{02953BC5-B0C8-4C55-8D2E-A57238C02E18}">
      <dgm:prSet/>
      <dgm:spPr/>
      <dgm:t>
        <a:bodyPr/>
        <a:lstStyle/>
        <a:p>
          <a:endParaRPr lang="en-US"/>
        </a:p>
      </dgm:t>
    </dgm:pt>
    <dgm:pt modelId="{924B74C8-4919-48D6-91F8-D8C1E81D45C3}">
      <dgm:prSet/>
      <dgm:spPr/>
      <dgm:t>
        <a:bodyPr/>
        <a:lstStyle/>
        <a:p>
          <a:pPr>
            <a:lnSpc>
              <a:spcPct val="100000"/>
            </a:lnSpc>
          </a:pPr>
          <a:r>
            <a:rPr lang="en-US" dirty="0" err="1"/>
            <a:t>ASP.Old</a:t>
          </a:r>
          <a:r>
            <a:rPr lang="en-US" dirty="0"/>
            <a:t>, VB6, C++/MFC/COM, C</a:t>
          </a:r>
        </a:p>
      </dgm:t>
    </dgm:pt>
    <dgm:pt modelId="{1DB04B6F-02A8-4452-9DE4-FD493FA6A909}" type="parTrans" cxnId="{C36B4DAA-ADA6-4E35-AEC3-7D12F63C7927}">
      <dgm:prSet/>
      <dgm:spPr/>
      <dgm:t>
        <a:bodyPr/>
        <a:lstStyle/>
        <a:p>
          <a:endParaRPr lang="en-US"/>
        </a:p>
      </dgm:t>
    </dgm:pt>
    <dgm:pt modelId="{8799458D-6AEE-431E-AD90-2FB0F7424833}" type="sibTrans" cxnId="{C36B4DAA-ADA6-4E35-AEC3-7D12F63C7927}">
      <dgm:prSet/>
      <dgm:spPr/>
      <dgm:t>
        <a:bodyPr/>
        <a:lstStyle/>
        <a:p>
          <a:endParaRPr lang="en-US"/>
        </a:p>
      </dgm:t>
    </dgm:pt>
    <dgm:pt modelId="{7B01F54D-1F29-4166-B4B1-2016A7CB34B8}">
      <dgm:prSet/>
      <dgm:spPr/>
      <dgm:t>
        <a:bodyPr/>
        <a:lstStyle/>
        <a:p>
          <a:pPr>
            <a:lnSpc>
              <a:spcPct val="100000"/>
            </a:lnSpc>
          </a:pPr>
          <a:r>
            <a:rPr lang="en-US" dirty="0"/>
            <a:t>Got started on Unix, SunOS/Solaris</a:t>
          </a:r>
        </a:p>
      </dgm:t>
    </dgm:pt>
    <dgm:pt modelId="{0B8D4F72-E6FC-4734-B5DE-B0B4655B0BC7}" type="parTrans" cxnId="{A1DE1452-382A-4ED1-88D6-54C4AAF302CE}">
      <dgm:prSet/>
      <dgm:spPr/>
      <dgm:t>
        <a:bodyPr/>
        <a:lstStyle/>
        <a:p>
          <a:endParaRPr lang="en-US"/>
        </a:p>
      </dgm:t>
    </dgm:pt>
    <dgm:pt modelId="{BF82196B-D786-425E-AC11-AE17D1C2D813}" type="sibTrans" cxnId="{A1DE1452-382A-4ED1-88D6-54C4AAF302CE}">
      <dgm:prSet/>
      <dgm:spPr/>
      <dgm:t>
        <a:bodyPr/>
        <a:lstStyle/>
        <a:p>
          <a:endParaRPr lang="en-US"/>
        </a:p>
      </dgm:t>
    </dgm:pt>
    <dgm:pt modelId="{A1082404-DE1A-4BCC-99BD-9796F871DFD8}">
      <dgm:prSet/>
      <dgm:spPr/>
      <dgm:t>
        <a:bodyPr/>
        <a:lstStyle/>
        <a:p>
          <a:pPr>
            <a:lnSpc>
              <a:spcPct val="100000"/>
            </a:lnSpc>
            <a:defRPr b="1"/>
          </a:pPr>
          <a:r>
            <a:rPr lang="en-US" dirty="0"/>
            <a:t>A lot of work with SharePoint</a:t>
          </a:r>
        </a:p>
      </dgm:t>
    </dgm:pt>
    <dgm:pt modelId="{21E7E6F8-C606-447C-9D29-5AB9D9B4042C}" type="parTrans" cxnId="{12F1C453-06F4-4F6C-B35A-390A43FE1BF6}">
      <dgm:prSet/>
      <dgm:spPr/>
      <dgm:t>
        <a:bodyPr/>
        <a:lstStyle/>
        <a:p>
          <a:endParaRPr lang="en-US"/>
        </a:p>
      </dgm:t>
    </dgm:pt>
    <dgm:pt modelId="{7D899446-F9D1-48DE-91E4-81B9EADB1F6A}" type="sibTrans" cxnId="{12F1C453-06F4-4F6C-B35A-390A43FE1BF6}">
      <dgm:prSet/>
      <dgm:spPr/>
      <dgm:t>
        <a:bodyPr/>
        <a:lstStyle/>
        <a:p>
          <a:endParaRPr lang="en-US"/>
        </a:p>
      </dgm:t>
    </dgm:pt>
    <dgm:pt modelId="{72255FEB-AEDC-49DB-BD01-7E095965E995}">
      <dgm:prSet/>
      <dgm:spPr/>
      <dgm:t>
        <a:bodyPr/>
        <a:lstStyle/>
        <a:p>
          <a:pPr>
            <a:lnSpc>
              <a:spcPct val="100000"/>
            </a:lnSpc>
            <a:defRPr b="1"/>
          </a:pPr>
          <a:r>
            <a:rPr lang="en-US" dirty="0"/>
            <a:t>Have been a bit of a skeptic and curmudgeon about EF, and I don’t claim to be an expert</a:t>
          </a:r>
        </a:p>
      </dgm:t>
    </dgm:pt>
    <dgm:pt modelId="{F723B0B5-8CA5-473D-80E0-DE7D75B366B2}" type="parTrans" cxnId="{938B6CBB-CA15-4517-A039-7F065B02751F}">
      <dgm:prSet/>
      <dgm:spPr/>
      <dgm:t>
        <a:bodyPr/>
        <a:lstStyle/>
        <a:p>
          <a:endParaRPr lang="en-US"/>
        </a:p>
      </dgm:t>
    </dgm:pt>
    <dgm:pt modelId="{81053168-F756-4CA6-B06B-0BAA81A17AE0}" type="sibTrans" cxnId="{938B6CBB-CA15-4517-A039-7F065B02751F}">
      <dgm:prSet/>
      <dgm:spPr/>
      <dgm:t>
        <a:bodyPr/>
        <a:lstStyle/>
        <a:p>
          <a:endParaRPr lang="en-US"/>
        </a:p>
      </dgm:t>
    </dgm:pt>
    <dgm:pt modelId="{B8DF2A70-FF95-4F13-8131-D19D640EE635}">
      <dgm:prSet/>
      <dgm:spPr/>
      <dgm:t>
        <a:bodyPr/>
        <a:lstStyle/>
        <a:p>
          <a:pPr>
            <a:lnSpc>
              <a:spcPct val="100000"/>
            </a:lnSpc>
          </a:pPr>
          <a:r>
            <a:rPr lang="en-US" dirty="0"/>
            <a:t>MS Partner based in NYC &amp; LA/SoCal</a:t>
          </a:r>
        </a:p>
      </dgm:t>
    </dgm:pt>
    <dgm:pt modelId="{619C6A5A-50C2-4F40-9583-DC128B972E78}" type="sibTrans" cxnId="{91ABEB7E-9295-4EB7-BE5F-E222727E2A9B}">
      <dgm:prSet/>
      <dgm:spPr/>
      <dgm:t>
        <a:bodyPr/>
        <a:lstStyle/>
        <a:p>
          <a:endParaRPr lang="en-US"/>
        </a:p>
      </dgm:t>
    </dgm:pt>
    <dgm:pt modelId="{104BC912-365D-4E3D-A64F-2EE4FB983579}" type="parTrans" cxnId="{91ABEB7E-9295-4EB7-BE5F-E222727E2A9B}">
      <dgm:prSet/>
      <dgm:spPr/>
      <dgm:t>
        <a:bodyPr/>
        <a:lstStyle/>
        <a:p>
          <a:endParaRPr lang="en-US"/>
        </a:p>
      </dgm:t>
    </dgm:pt>
    <dgm:pt modelId="{C0B6C412-2D2A-417A-9691-D8161AF8D46A}" type="pres">
      <dgm:prSet presAssocID="{AB9290C6-06E7-4A7E-BE43-B63EC8FBBE5F}" presName="root" presStyleCnt="0">
        <dgm:presLayoutVars>
          <dgm:dir/>
          <dgm:resizeHandles val="exact"/>
        </dgm:presLayoutVars>
      </dgm:prSet>
      <dgm:spPr/>
    </dgm:pt>
    <dgm:pt modelId="{A266313A-359C-490B-8A69-BACA915FE841}" type="pres">
      <dgm:prSet presAssocID="{557ED98D-D2D8-4110-9976-505C493C8219}" presName="compNode" presStyleCnt="0"/>
      <dgm:spPr/>
    </dgm:pt>
    <dgm:pt modelId="{7685A3C1-7B8B-43BD-B038-259D52CC1289}" type="pres">
      <dgm:prSet presAssocID="{557ED98D-D2D8-4110-9976-505C493C8219}" presName="iconRect" presStyleLbl="node1" presStyleIdx="0" presStyleCnt="5" custLinFactNeighborY="-3941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FA4D84A9-BD35-475E-BB26-03B9F2EAED2C}" type="pres">
      <dgm:prSet presAssocID="{557ED98D-D2D8-4110-9976-505C493C8219}" presName="iconSpace" presStyleCnt="0"/>
      <dgm:spPr/>
    </dgm:pt>
    <dgm:pt modelId="{335E6DB5-F44F-4F10-BBB4-27D3681A6F6C}" type="pres">
      <dgm:prSet presAssocID="{557ED98D-D2D8-4110-9976-505C493C8219}" presName="parTx" presStyleLbl="revTx" presStyleIdx="0" presStyleCnt="10" custLinFactNeighborX="-193" custLinFactNeighborY="-24479">
        <dgm:presLayoutVars>
          <dgm:chMax val="0"/>
          <dgm:chPref val="0"/>
        </dgm:presLayoutVars>
      </dgm:prSet>
      <dgm:spPr/>
    </dgm:pt>
    <dgm:pt modelId="{C4572A79-5A4F-4AAB-B1BE-8FEA4E71B94C}" type="pres">
      <dgm:prSet presAssocID="{557ED98D-D2D8-4110-9976-505C493C8219}" presName="txSpace" presStyleCnt="0"/>
      <dgm:spPr/>
    </dgm:pt>
    <dgm:pt modelId="{B55BF242-C483-4426-855E-54977BB38C09}" type="pres">
      <dgm:prSet presAssocID="{557ED98D-D2D8-4110-9976-505C493C8219}" presName="desTx" presStyleLbl="revTx" presStyleIdx="1" presStyleCnt="10" custLinFactY="-27421" custLinFactNeighborY="-100000">
        <dgm:presLayoutVars/>
      </dgm:prSet>
      <dgm:spPr/>
    </dgm:pt>
    <dgm:pt modelId="{CB31673A-585C-4F76-AF4C-BF1372458CA1}" type="pres">
      <dgm:prSet presAssocID="{69CF919B-8BB7-44E2-8448-B58AF98C4BB8}" presName="sibTrans" presStyleCnt="0"/>
      <dgm:spPr/>
    </dgm:pt>
    <dgm:pt modelId="{5EA53A86-3DFE-41EE-9E6E-A7A6FC1335A8}" type="pres">
      <dgm:prSet presAssocID="{01FA21B6-6A31-481D-9866-2552F0CDD36E}" presName="compNode" presStyleCnt="0"/>
      <dgm:spPr/>
    </dgm:pt>
    <dgm:pt modelId="{46CC0ECA-74DC-4B99-A266-FDA151596230}" type="pres">
      <dgm:prSet presAssocID="{01FA21B6-6A31-481D-9866-2552F0CDD36E}" presName="iconRect" presStyleLbl="node1" presStyleIdx="1" presStyleCnt="5" custLinFactNeighborX="1677" custLinFactNeighborY="-402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F4091FA2-86C5-4D8A-9076-C8B007AAB622}" type="pres">
      <dgm:prSet presAssocID="{01FA21B6-6A31-481D-9866-2552F0CDD36E}" presName="iconSpace" presStyleCnt="0"/>
      <dgm:spPr/>
    </dgm:pt>
    <dgm:pt modelId="{3121067F-1AB1-4AB9-B1C0-1B127D9AFAD3}" type="pres">
      <dgm:prSet presAssocID="{01FA21B6-6A31-481D-9866-2552F0CDD36E}" presName="parTx" presStyleLbl="revTx" presStyleIdx="2" presStyleCnt="10" custLinFactNeighborY="-20507">
        <dgm:presLayoutVars>
          <dgm:chMax val="0"/>
          <dgm:chPref val="0"/>
        </dgm:presLayoutVars>
      </dgm:prSet>
      <dgm:spPr/>
    </dgm:pt>
    <dgm:pt modelId="{FE163E5E-C90B-4334-B67A-3BA21C602C1A}" type="pres">
      <dgm:prSet presAssocID="{01FA21B6-6A31-481D-9866-2552F0CDD36E}" presName="txSpace" presStyleCnt="0"/>
      <dgm:spPr/>
    </dgm:pt>
    <dgm:pt modelId="{D010E1DE-2243-4E9F-8E37-1E2EE5B77E35}" type="pres">
      <dgm:prSet presAssocID="{01FA21B6-6A31-481D-9866-2552F0CDD36E}" presName="desTx" presStyleLbl="revTx" presStyleIdx="3" presStyleCnt="10">
        <dgm:presLayoutVars/>
      </dgm:prSet>
      <dgm:spPr/>
    </dgm:pt>
    <dgm:pt modelId="{768FDDB8-9797-4753-8770-529E14919F82}" type="pres">
      <dgm:prSet presAssocID="{6BC7FBB7-7118-4669-B1C9-3977C837F6A1}" presName="sibTrans" presStyleCnt="0"/>
      <dgm:spPr/>
    </dgm:pt>
    <dgm:pt modelId="{A2896B9F-0368-491C-B207-A15AC7CA30C1}" type="pres">
      <dgm:prSet presAssocID="{D3BC8FD5-3B64-4DC6-A3A4-FF84A862BDDE}" presName="compNode" presStyleCnt="0"/>
      <dgm:spPr/>
    </dgm:pt>
    <dgm:pt modelId="{08492A48-70D5-485C-A74F-DC4EB23D74A1}" type="pres">
      <dgm:prSet presAssocID="{D3BC8FD5-3B64-4DC6-A3A4-FF84A862BDDE}"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amster"/>
        </a:ext>
      </dgm:extLst>
    </dgm:pt>
    <dgm:pt modelId="{2C354ACC-E29E-41D4-80A3-9D57A78A43AD}" type="pres">
      <dgm:prSet presAssocID="{D3BC8FD5-3B64-4DC6-A3A4-FF84A862BDDE}" presName="iconSpace" presStyleCnt="0"/>
      <dgm:spPr/>
    </dgm:pt>
    <dgm:pt modelId="{0AE8494C-7BCB-4EF3-9797-0316CBC36A9C}" type="pres">
      <dgm:prSet presAssocID="{D3BC8FD5-3B64-4DC6-A3A4-FF84A862BDDE}" presName="parTx" presStyleLbl="revTx" presStyleIdx="4" presStyleCnt="10">
        <dgm:presLayoutVars>
          <dgm:chMax val="0"/>
          <dgm:chPref val="0"/>
        </dgm:presLayoutVars>
      </dgm:prSet>
      <dgm:spPr/>
    </dgm:pt>
    <dgm:pt modelId="{F82C78AE-8B94-4D1A-9A2A-FFD05D2B731E}" type="pres">
      <dgm:prSet presAssocID="{D3BC8FD5-3B64-4DC6-A3A4-FF84A862BDDE}" presName="txSpace" presStyleCnt="0"/>
      <dgm:spPr/>
    </dgm:pt>
    <dgm:pt modelId="{A67DB884-E3E0-41C0-B854-D7243FFA0EB5}" type="pres">
      <dgm:prSet presAssocID="{D3BC8FD5-3B64-4DC6-A3A4-FF84A862BDDE}" presName="desTx" presStyleLbl="revTx" presStyleIdx="5" presStyleCnt="10" custLinFactNeighborY="-32141">
        <dgm:presLayoutVars/>
      </dgm:prSet>
      <dgm:spPr/>
    </dgm:pt>
    <dgm:pt modelId="{F3BB24A6-38FB-4ED3-8582-810B53863648}" type="pres">
      <dgm:prSet presAssocID="{C8781C09-B443-4CF0-8446-8620375C0697}" presName="sibTrans" presStyleCnt="0"/>
      <dgm:spPr/>
    </dgm:pt>
    <dgm:pt modelId="{8B2ADECC-383F-4F1F-B4BA-553409F964B5}" type="pres">
      <dgm:prSet presAssocID="{A1082404-DE1A-4BCC-99BD-9796F871DFD8}" presName="compNode" presStyleCnt="0"/>
      <dgm:spPr/>
    </dgm:pt>
    <dgm:pt modelId="{EEA33BBC-AE05-4D0F-9A33-4B22A9501B34}" type="pres">
      <dgm:prSet presAssocID="{A1082404-DE1A-4BCC-99BD-9796F871DFD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rying Face with No Fill"/>
        </a:ext>
      </dgm:extLst>
    </dgm:pt>
    <dgm:pt modelId="{E1D65ADD-E14B-40A8-9988-873CD685085B}" type="pres">
      <dgm:prSet presAssocID="{A1082404-DE1A-4BCC-99BD-9796F871DFD8}" presName="iconSpace" presStyleCnt="0"/>
      <dgm:spPr/>
    </dgm:pt>
    <dgm:pt modelId="{A58F1494-55B3-4446-BA4C-415464AE8696}" type="pres">
      <dgm:prSet presAssocID="{A1082404-DE1A-4BCC-99BD-9796F871DFD8}" presName="parTx" presStyleLbl="revTx" presStyleIdx="6" presStyleCnt="10">
        <dgm:presLayoutVars>
          <dgm:chMax val="0"/>
          <dgm:chPref val="0"/>
        </dgm:presLayoutVars>
      </dgm:prSet>
      <dgm:spPr/>
    </dgm:pt>
    <dgm:pt modelId="{8F4429D2-5A00-4FEF-93D5-593D7E8F3F03}" type="pres">
      <dgm:prSet presAssocID="{A1082404-DE1A-4BCC-99BD-9796F871DFD8}" presName="txSpace" presStyleCnt="0"/>
      <dgm:spPr/>
    </dgm:pt>
    <dgm:pt modelId="{12A225AD-F363-434B-8C7A-163281EBA87F}" type="pres">
      <dgm:prSet presAssocID="{A1082404-DE1A-4BCC-99BD-9796F871DFD8}" presName="desTx" presStyleLbl="revTx" presStyleIdx="7" presStyleCnt="10">
        <dgm:presLayoutVars/>
      </dgm:prSet>
      <dgm:spPr/>
    </dgm:pt>
    <dgm:pt modelId="{63A88787-A378-4E25-BB45-0EBD869E2873}" type="pres">
      <dgm:prSet presAssocID="{7D899446-F9D1-48DE-91E4-81B9EADB1F6A}" presName="sibTrans" presStyleCnt="0"/>
      <dgm:spPr/>
    </dgm:pt>
    <dgm:pt modelId="{B9DC4A50-DC3E-45DD-9185-EACCC5C42310}" type="pres">
      <dgm:prSet presAssocID="{72255FEB-AEDC-49DB-BD01-7E095965E995}" presName="compNode" presStyleCnt="0"/>
      <dgm:spPr/>
    </dgm:pt>
    <dgm:pt modelId="{5FD8BA7C-9E5B-4C1D-A672-2A111CBF5AE9}" type="pres">
      <dgm:prSet presAssocID="{72255FEB-AEDC-49DB-BD01-7E095965E99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1AAB2972-4AB5-4AD0-9DAD-EA464CEFBE3C}" type="pres">
      <dgm:prSet presAssocID="{72255FEB-AEDC-49DB-BD01-7E095965E995}" presName="iconSpace" presStyleCnt="0"/>
      <dgm:spPr/>
    </dgm:pt>
    <dgm:pt modelId="{5C7405A2-B32E-478E-A3FB-B9119F39FC33}" type="pres">
      <dgm:prSet presAssocID="{72255FEB-AEDC-49DB-BD01-7E095965E995}" presName="parTx" presStyleLbl="revTx" presStyleIdx="8" presStyleCnt="10">
        <dgm:presLayoutVars>
          <dgm:chMax val="0"/>
          <dgm:chPref val="0"/>
        </dgm:presLayoutVars>
      </dgm:prSet>
      <dgm:spPr/>
    </dgm:pt>
    <dgm:pt modelId="{F741A329-079D-4280-ADE5-94428327B1C6}" type="pres">
      <dgm:prSet presAssocID="{72255FEB-AEDC-49DB-BD01-7E095965E995}" presName="txSpace" presStyleCnt="0"/>
      <dgm:spPr/>
    </dgm:pt>
    <dgm:pt modelId="{3E082EC4-3359-4519-AF32-02076A9D7B19}" type="pres">
      <dgm:prSet presAssocID="{72255FEB-AEDC-49DB-BD01-7E095965E995}" presName="desTx" presStyleLbl="revTx" presStyleIdx="9" presStyleCnt="10">
        <dgm:presLayoutVars/>
      </dgm:prSet>
      <dgm:spPr/>
    </dgm:pt>
  </dgm:ptLst>
  <dgm:cxnLst>
    <dgm:cxn modelId="{F280FC16-B5F7-4BEF-9A7A-DBC77D5E050D}" type="presOf" srcId="{924B74C8-4919-48D6-91F8-D8C1E81D45C3}" destId="{A67DB884-E3E0-41C0-B854-D7243FFA0EB5}" srcOrd="0" destOrd="0" presId="urn:microsoft.com/office/officeart/2018/5/layout/CenteredIconLabelDescriptionList"/>
    <dgm:cxn modelId="{C44D941D-0CC8-490F-8B80-978B57C670AE}" type="presOf" srcId="{7B01F54D-1F29-4166-B4B1-2016A7CB34B8}" destId="{A67DB884-E3E0-41C0-B854-D7243FFA0EB5}" srcOrd="0" destOrd="1" presId="urn:microsoft.com/office/officeart/2018/5/layout/CenteredIconLabelDescriptionList"/>
    <dgm:cxn modelId="{785A3E39-FC77-403E-8D29-BF0863272186}" type="presOf" srcId="{AB9290C6-06E7-4A7E-BE43-B63EC8FBBE5F}" destId="{C0B6C412-2D2A-417A-9691-D8161AF8D46A}" srcOrd="0" destOrd="0" presId="urn:microsoft.com/office/officeart/2018/5/layout/CenteredIconLabelDescriptionList"/>
    <dgm:cxn modelId="{B2D6573A-23A7-4A6B-9C26-199EFCC4DD7A}" type="presOf" srcId="{B8DF2A70-FF95-4F13-8131-D19D640EE635}" destId="{B55BF242-C483-4426-855E-54977BB38C09}" srcOrd="0" destOrd="0" presId="urn:microsoft.com/office/officeart/2018/5/layout/CenteredIconLabelDescriptionList"/>
    <dgm:cxn modelId="{365ED03E-E78F-4829-8A9E-A4E519B9D029}" type="presOf" srcId="{72255FEB-AEDC-49DB-BD01-7E095965E995}" destId="{5C7405A2-B32E-478E-A3FB-B9119F39FC33}" srcOrd="0" destOrd="0" presId="urn:microsoft.com/office/officeart/2018/5/layout/CenteredIconLabelDescriptionList"/>
    <dgm:cxn modelId="{A1DE1452-382A-4ED1-88D6-54C4AAF302CE}" srcId="{D3BC8FD5-3B64-4DC6-A3A4-FF84A862BDDE}" destId="{7B01F54D-1F29-4166-B4B1-2016A7CB34B8}" srcOrd="1" destOrd="0" parTransId="{0B8D4F72-E6FC-4734-B5DE-B0B4655B0BC7}" sibTransId="{BF82196B-D786-425E-AC11-AE17D1C2D813}"/>
    <dgm:cxn modelId="{12F1C453-06F4-4F6C-B35A-390A43FE1BF6}" srcId="{AB9290C6-06E7-4A7E-BE43-B63EC8FBBE5F}" destId="{A1082404-DE1A-4BCC-99BD-9796F871DFD8}" srcOrd="3" destOrd="0" parTransId="{21E7E6F8-C606-447C-9D29-5AB9D9B4042C}" sibTransId="{7D899446-F9D1-48DE-91E4-81B9EADB1F6A}"/>
    <dgm:cxn modelId="{ABF38374-9485-4048-A897-EA7406637740}" srcId="{AB9290C6-06E7-4A7E-BE43-B63EC8FBBE5F}" destId="{01FA21B6-6A31-481D-9866-2552F0CDD36E}" srcOrd="1" destOrd="0" parTransId="{87F81F42-F0EE-4191-A19D-E21CDA23F63F}" sibTransId="{6BC7FBB7-7118-4669-B1C9-3977C837F6A1}"/>
    <dgm:cxn modelId="{91ABEB7E-9295-4EB7-BE5F-E222727E2A9B}" srcId="{557ED98D-D2D8-4110-9976-505C493C8219}" destId="{B8DF2A70-FF95-4F13-8131-D19D640EE635}" srcOrd="0" destOrd="0" parTransId="{104BC912-365D-4E3D-A64F-2EE4FB983579}" sibTransId="{619C6A5A-50C2-4F40-9583-DC128B972E78}"/>
    <dgm:cxn modelId="{3537CE85-9D8C-4C54-B46C-EFAD42D6E522}" srcId="{AB9290C6-06E7-4A7E-BE43-B63EC8FBBE5F}" destId="{557ED98D-D2D8-4110-9976-505C493C8219}" srcOrd="0" destOrd="0" parTransId="{819F501E-F627-434D-8BDF-62D5C6C480FD}" sibTransId="{69CF919B-8BB7-44E2-8448-B58AF98C4BB8}"/>
    <dgm:cxn modelId="{5817AA8E-2CB1-4761-8BFD-3B51337DE7F1}" type="presOf" srcId="{D3BC8FD5-3B64-4DC6-A3A4-FF84A862BDDE}" destId="{0AE8494C-7BCB-4EF3-9797-0316CBC36A9C}" srcOrd="0" destOrd="0" presId="urn:microsoft.com/office/officeart/2018/5/layout/CenteredIconLabelDescriptionList"/>
    <dgm:cxn modelId="{C36B4DAA-ADA6-4E35-AEC3-7D12F63C7927}" srcId="{D3BC8FD5-3B64-4DC6-A3A4-FF84A862BDDE}" destId="{924B74C8-4919-48D6-91F8-D8C1E81D45C3}" srcOrd="0" destOrd="0" parTransId="{1DB04B6F-02A8-4452-9DE4-FD493FA6A909}" sibTransId="{8799458D-6AEE-431E-AD90-2FB0F7424833}"/>
    <dgm:cxn modelId="{938B6CBB-CA15-4517-A039-7F065B02751F}" srcId="{AB9290C6-06E7-4A7E-BE43-B63EC8FBBE5F}" destId="{72255FEB-AEDC-49DB-BD01-7E095965E995}" srcOrd="4" destOrd="0" parTransId="{F723B0B5-8CA5-473D-80E0-DE7D75B366B2}" sibTransId="{81053168-F756-4CA6-B06B-0BAA81A17AE0}"/>
    <dgm:cxn modelId="{BBD003BD-799F-4621-8E87-9FBCE2FB9ABE}" type="presOf" srcId="{557ED98D-D2D8-4110-9976-505C493C8219}" destId="{335E6DB5-F44F-4F10-BBB4-27D3681A6F6C}" srcOrd="0" destOrd="0" presId="urn:microsoft.com/office/officeart/2018/5/layout/CenteredIconLabelDescriptionList"/>
    <dgm:cxn modelId="{F616EEC1-6D32-4348-AF66-F5EA87F62BB0}" type="presOf" srcId="{A1082404-DE1A-4BCC-99BD-9796F871DFD8}" destId="{A58F1494-55B3-4446-BA4C-415464AE8696}" srcOrd="0" destOrd="0" presId="urn:microsoft.com/office/officeart/2018/5/layout/CenteredIconLabelDescriptionList"/>
    <dgm:cxn modelId="{02953BC5-B0C8-4C55-8D2E-A57238C02E18}" srcId="{AB9290C6-06E7-4A7E-BE43-B63EC8FBBE5F}" destId="{D3BC8FD5-3B64-4DC6-A3A4-FF84A862BDDE}" srcOrd="2" destOrd="0" parTransId="{4822C397-EAF3-4249-9D94-46A78FED6A80}" sibTransId="{C8781C09-B443-4CF0-8446-8620375C0697}"/>
    <dgm:cxn modelId="{57BB46F6-C1A4-4E9D-A8C6-ED4FC1ED9AA4}" type="presOf" srcId="{01FA21B6-6A31-481D-9866-2552F0CDD36E}" destId="{3121067F-1AB1-4AB9-B1C0-1B127D9AFAD3}" srcOrd="0" destOrd="0" presId="urn:microsoft.com/office/officeart/2018/5/layout/CenteredIconLabelDescriptionList"/>
    <dgm:cxn modelId="{3FE18CE6-D14A-4CDB-8CE1-CFD12E79C74C}" type="presParOf" srcId="{C0B6C412-2D2A-417A-9691-D8161AF8D46A}" destId="{A266313A-359C-490B-8A69-BACA915FE841}" srcOrd="0" destOrd="0" presId="urn:microsoft.com/office/officeart/2018/5/layout/CenteredIconLabelDescriptionList"/>
    <dgm:cxn modelId="{68FD1515-4107-43FD-A755-6FEE9C71A2FB}" type="presParOf" srcId="{A266313A-359C-490B-8A69-BACA915FE841}" destId="{7685A3C1-7B8B-43BD-B038-259D52CC1289}" srcOrd="0" destOrd="0" presId="urn:microsoft.com/office/officeart/2018/5/layout/CenteredIconLabelDescriptionList"/>
    <dgm:cxn modelId="{8C5B6433-C110-473C-9AF4-7F998D4A1A5D}" type="presParOf" srcId="{A266313A-359C-490B-8A69-BACA915FE841}" destId="{FA4D84A9-BD35-475E-BB26-03B9F2EAED2C}" srcOrd="1" destOrd="0" presId="urn:microsoft.com/office/officeart/2018/5/layout/CenteredIconLabelDescriptionList"/>
    <dgm:cxn modelId="{80A149A2-C777-43AD-8167-8C2A4602AB23}" type="presParOf" srcId="{A266313A-359C-490B-8A69-BACA915FE841}" destId="{335E6DB5-F44F-4F10-BBB4-27D3681A6F6C}" srcOrd="2" destOrd="0" presId="urn:microsoft.com/office/officeart/2018/5/layout/CenteredIconLabelDescriptionList"/>
    <dgm:cxn modelId="{941FBB7E-ECA8-406D-B4A3-27421771272E}" type="presParOf" srcId="{A266313A-359C-490B-8A69-BACA915FE841}" destId="{C4572A79-5A4F-4AAB-B1BE-8FEA4E71B94C}" srcOrd="3" destOrd="0" presId="urn:microsoft.com/office/officeart/2018/5/layout/CenteredIconLabelDescriptionList"/>
    <dgm:cxn modelId="{7B4FB47A-031B-4A1C-9C98-E4A03890C3FF}" type="presParOf" srcId="{A266313A-359C-490B-8A69-BACA915FE841}" destId="{B55BF242-C483-4426-855E-54977BB38C09}" srcOrd="4" destOrd="0" presId="urn:microsoft.com/office/officeart/2018/5/layout/CenteredIconLabelDescriptionList"/>
    <dgm:cxn modelId="{A28353D1-2A67-4F7C-8DDE-1610A2D0D0DE}" type="presParOf" srcId="{C0B6C412-2D2A-417A-9691-D8161AF8D46A}" destId="{CB31673A-585C-4F76-AF4C-BF1372458CA1}" srcOrd="1" destOrd="0" presId="urn:microsoft.com/office/officeart/2018/5/layout/CenteredIconLabelDescriptionList"/>
    <dgm:cxn modelId="{367086AA-5A04-4151-A427-07F0FF68D6C9}" type="presParOf" srcId="{C0B6C412-2D2A-417A-9691-D8161AF8D46A}" destId="{5EA53A86-3DFE-41EE-9E6E-A7A6FC1335A8}" srcOrd="2" destOrd="0" presId="urn:microsoft.com/office/officeart/2018/5/layout/CenteredIconLabelDescriptionList"/>
    <dgm:cxn modelId="{E89DF11A-3E14-4791-9D45-B0EEC9DE6D60}" type="presParOf" srcId="{5EA53A86-3DFE-41EE-9E6E-A7A6FC1335A8}" destId="{46CC0ECA-74DC-4B99-A266-FDA151596230}" srcOrd="0" destOrd="0" presId="urn:microsoft.com/office/officeart/2018/5/layout/CenteredIconLabelDescriptionList"/>
    <dgm:cxn modelId="{75F668F9-54F4-4067-AEE7-3930D2965545}" type="presParOf" srcId="{5EA53A86-3DFE-41EE-9E6E-A7A6FC1335A8}" destId="{F4091FA2-86C5-4D8A-9076-C8B007AAB622}" srcOrd="1" destOrd="0" presId="urn:microsoft.com/office/officeart/2018/5/layout/CenteredIconLabelDescriptionList"/>
    <dgm:cxn modelId="{6C4D03E8-9F90-4D48-838E-3976E6CD5322}" type="presParOf" srcId="{5EA53A86-3DFE-41EE-9E6E-A7A6FC1335A8}" destId="{3121067F-1AB1-4AB9-B1C0-1B127D9AFAD3}" srcOrd="2" destOrd="0" presId="urn:microsoft.com/office/officeart/2018/5/layout/CenteredIconLabelDescriptionList"/>
    <dgm:cxn modelId="{4B3282A9-154B-4369-AC9B-CC7904EB0D8B}" type="presParOf" srcId="{5EA53A86-3DFE-41EE-9E6E-A7A6FC1335A8}" destId="{FE163E5E-C90B-4334-B67A-3BA21C602C1A}" srcOrd="3" destOrd="0" presId="urn:microsoft.com/office/officeart/2018/5/layout/CenteredIconLabelDescriptionList"/>
    <dgm:cxn modelId="{E8CD25FF-B3CF-4BD7-BDAD-66FAA26B709D}" type="presParOf" srcId="{5EA53A86-3DFE-41EE-9E6E-A7A6FC1335A8}" destId="{D010E1DE-2243-4E9F-8E37-1E2EE5B77E35}" srcOrd="4" destOrd="0" presId="urn:microsoft.com/office/officeart/2018/5/layout/CenteredIconLabelDescriptionList"/>
    <dgm:cxn modelId="{BF8A70BE-A48D-4AF2-94E8-93349F7FDFF2}" type="presParOf" srcId="{C0B6C412-2D2A-417A-9691-D8161AF8D46A}" destId="{768FDDB8-9797-4753-8770-529E14919F82}" srcOrd="3" destOrd="0" presId="urn:microsoft.com/office/officeart/2018/5/layout/CenteredIconLabelDescriptionList"/>
    <dgm:cxn modelId="{80DC9444-DFB0-4F74-8EA9-580957CF49C5}" type="presParOf" srcId="{C0B6C412-2D2A-417A-9691-D8161AF8D46A}" destId="{A2896B9F-0368-491C-B207-A15AC7CA30C1}" srcOrd="4" destOrd="0" presId="urn:microsoft.com/office/officeart/2018/5/layout/CenteredIconLabelDescriptionList"/>
    <dgm:cxn modelId="{BBACCD6D-5DB1-4DA0-8A03-0C0D352EE19B}" type="presParOf" srcId="{A2896B9F-0368-491C-B207-A15AC7CA30C1}" destId="{08492A48-70D5-485C-A74F-DC4EB23D74A1}" srcOrd="0" destOrd="0" presId="urn:microsoft.com/office/officeart/2018/5/layout/CenteredIconLabelDescriptionList"/>
    <dgm:cxn modelId="{461A0F3A-E1D0-4081-A120-B4199B2EFB42}" type="presParOf" srcId="{A2896B9F-0368-491C-B207-A15AC7CA30C1}" destId="{2C354ACC-E29E-41D4-80A3-9D57A78A43AD}" srcOrd="1" destOrd="0" presId="urn:microsoft.com/office/officeart/2018/5/layout/CenteredIconLabelDescriptionList"/>
    <dgm:cxn modelId="{ACC43370-D047-4817-9799-F4396FE2D224}" type="presParOf" srcId="{A2896B9F-0368-491C-B207-A15AC7CA30C1}" destId="{0AE8494C-7BCB-4EF3-9797-0316CBC36A9C}" srcOrd="2" destOrd="0" presId="urn:microsoft.com/office/officeart/2018/5/layout/CenteredIconLabelDescriptionList"/>
    <dgm:cxn modelId="{ED099CC6-824D-4E2F-9E5C-DD85286DB1C5}" type="presParOf" srcId="{A2896B9F-0368-491C-B207-A15AC7CA30C1}" destId="{F82C78AE-8B94-4D1A-9A2A-FFD05D2B731E}" srcOrd="3" destOrd="0" presId="urn:microsoft.com/office/officeart/2018/5/layout/CenteredIconLabelDescriptionList"/>
    <dgm:cxn modelId="{801D5AAB-F66B-45DC-AAD1-8DC53671131D}" type="presParOf" srcId="{A2896B9F-0368-491C-B207-A15AC7CA30C1}" destId="{A67DB884-E3E0-41C0-B854-D7243FFA0EB5}" srcOrd="4" destOrd="0" presId="urn:microsoft.com/office/officeart/2018/5/layout/CenteredIconLabelDescriptionList"/>
    <dgm:cxn modelId="{08D0B279-4253-497C-903F-1A559409C5F5}" type="presParOf" srcId="{C0B6C412-2D2A-417A-9691-D8161AF8D46A}" destId="{F3BB24A6-38FB-4ED3-8582-810B53863648}" srcOrd="5" destOrd="0" presId="urn:microsoft.com/office/officeart/2018/5/layout/CenteredIconLabelDescriptionList"/>
    <dgm:cxn modelId="{80E937E7-EA56-4202-A5F4-8B1B2D05DCF7}" type="presParOf" srcId="{C0B6C412-2D2A-417A-9691-D8161AF8D46A}" destId="{8B2ADECC-383F-4F1F-B4BA-553409F964B5}" srcOrd="6" destOrd="0" presId="urn:microsoft.com/office/officeart/2018/5/layout/CenteredIconLabelDescriptionList"/>
    <dgm:cxn modelId="{D74193FA-AC0D-46F1-88FB-B3C36E44279B}" type="presParOf" srcId="{8B2ADECC-383F-4F1F-B4BA-553409F964B5}" destId="{EEA33BBC-AE05-4D0F-9A33-4B22A9501B34}" srcOrd="0" destOrd="0" presId="urn:microsoft.com/office/officeart/2018/5/layout/CenteredIconLabelDescriptionList"/>
    <dgm:cxn modelId="{C398B651-22DE-4F57-B820-21C08F4EC744}" type="presParOf" srcId="{8B2ADECC-383F-4F1F-B4BA-553409F964B5}" destId="{E1D65ADD-E14B-40A8-9988-873CD685085B}" srcOrd="1" destOrd="0" presId="urn:microsoft.com/office/officeart/2018/5/layout/CenteredIconLabelDescriptionList"/>
    <dgm:cxn modelId="{88696C62-C7C3-42B4-9271-9B1038D03E92}" type="presParOf" srcId="{8B2ADECC-383F-4F1F-B4BA-553409F964B5}" destId="{A58F1494-55B3-4446-BA4C-415464AE8696}" srcOrd="2" destOrd="0" presId="urn:microsoft.com/office/officeart/2018/5/layout/CenteredIconLabelDescriptionList"/>
    <dgm:cxn modelId="{8A6EBDA5-559E-440E-A2A0-577EA84C3594}" type="presParOf" srcId="{8B2ADECC-383F-4F1F-B4BA-553409F964B5}" destId="{8F4429D2-5A00-4FEF-93D5-593D7E8F3F03}" srcOrd="3" destOrd="0" presId="urn:microsoft.com/office/officeart/2018/5/layout/CenteredIconLabelDescriptionList"/>
    <dgm:cxn modelId="{3399E49C-6607-4C9C-B6B4-7729407CE43D}" type="presParOf" srcId="{8B2ADECC-383F-4F1F-B4BA-553409F964B5}" destId="{12A225AD-F363-434B-8C7A-163281EBA87F}" srcOrd="4" destOrd="0" presId="urn:microsoft.com/office/officeart/2018/5/layout/CenteredIconLabelDescriptionList"/>
    <dgm:cxn modelId="{5ABE884A-7AE5-4949-B5AF-274A161E7D2E}" type="presParOf" srcId="{C0B6C412-2D2A-417A-9691-D8161AF8D46A}" destId="{63A88787-A378-4E25-BB45-0EBD869E2873}" srcOrd="7" destOrd="0" presId="urn:microsoft.com/office/officeart/2018/5/layout/CenteredIconLabelDescriptionList"/>
    <dgm:cxn modelId="{5139A7E5-9C0F-4EEB-94C6-B76A11640BF5}" type="presParOf" srcId="{C0B6C412-2D2A-417A-9691-D8161AF8D46A}" destId="{B9DC4A50-DC3E-45DD-9185-EACCC5C42310}" srcOrd="8" destOrd="0" presId="urn:microsoft.com/office/officeart/2018/5/layout/CenteredIconLabelDescriptionList"/>
    <dgm:cxn modelId="{C17EFE72-FEB3-48D7-9E8A-E22C793224A5}" type="presParOf" srcId="{B9DC4A50-DC3E-45DD-9185-EACCC5C42310}" destId="{5FD8BA7C-9E5B-4C1D-A672-2A111CBF5AE9}" srcOrd="0" destOrd="0" presId="urn:microsoft.com/office/officeart/2018/5/layout/CenteredIconLabelDescriptionList"/>
    <dgm:cxn modelId="{63741438-7E7C-41EE-A8F7-41F40C74FC8C}" type="presParOf" srcId="{B9DC4A50-DC3E-45DD-9185-EACCC5C42310}" destId="{1AAB2972-4AB5-4AD0-9DAD-EA464CEFBE3C}" srcOrd="1" destOrd="0" presId="urn:microsoft.com/office/officeart/2018/5/layout/CenteredIconLabelDescriptionList"/>
    <dgm:cxn modelId="{1487D79B-2E14-4FF9-88F7-85BB3A2CE86D}" type="presParOf" srcId="{B9DC4A50-DC3E-45DD-9185-EACCC5C42310}" destId="{5C7405A2-B32E-478E-A3FB-B9119F39FC33}" srcOrd="2" destOrd="0" presId="urn:microsoft.com/office/officeart/2018/5/layout/CenteredIconLabelDescriptionList"/>
    <dgm:cxn modelId="{3838CCCF-4CB2-40C8-95F0-7CB1148AA715}" type="presParOf" srcId="{B9DC4A50-DC3E-45DD-9185-EACCC5C42310}" destId="{F741A329-079D-4280-ADE5-94428327B1C6}" srcOrd="3" destOrd="0" presId="urn:microsoft.com/office/officeart/2018/5/layout/CenteredIconLabelDescriptionList"/>
    <dgm:cxn modelId="{1DD6DE8C-7D2B-41D6-BBCD-DEDAA54361F7}" type="presParOf" srcId="{B9DC4A50-DC3E-45DD-9185-EACCC5C42310}" destId="{3E082EC4-3359-4519-AF32-02076A9D7B1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7159D9-C7D6-4CAC-A902-5F3880DE511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9E5D454-E2CD-42F0-9923-54D83F34C553}">
      <dgm:prSet/>
      <dgm:spPr/>
      <dgm:t>
        <a:bodyPr/>
        <a:lstStyle/>
        <a:p>
          <a:pPr>
            <a:lnSpc>
              <a:spcPct val="100000"/>
            </a:lnSpc>
          </a:pPr>
          <a:r>
            <a:rPr lang="en-US"/>
            <a:t>Who’s using .Net Core?</a:t>
          </a:r>
        </a:p>
      </dgm:t>
    </dgm:pt>
    <dgm:pt modelId="{3AE8F071-DDF3-4544-A23B-FA0E03EE7660}" type="parTrans" cxnId="{3C4D3592-93C4-47B9-9012-0AF64E31657C}">
      <dgm:prSet/>
      <dgm:spPr/>
      <dgm:t>
        <a:bodyPr/>
        <a:lstStyle/>
        <a:p>
          <a:endParaRPr lang="en-US"/>
        </a:p>
      </dgm:t>
    </dgm:pt>
    <dgm:pt modelId="{83E411F5-DA6F-4B17-9B94-B2A67F702910}" type="sibTrans" cxnId="{3C4D3592-93C4-47B9-9012-0AF64E31657C}">
      <dgm:prSet/>
      <dgm:spPr/>
      <dgm:t>
        <a:bodyPr/>
        <a:lstStyle/>
        <a:p>
          <a:endParaRPr lang="en-US"/>
        </a:p>
      </dgm:t>
    </dgm:pt>
    <dgm:pt modelId="{15713EC2-F586-4424-9598-08C423A228BA}">
      <dgm:prSet/>
      <dgm:spPr/>
      <dgm:t>
        <a:bodyPr/>
        <a:lstStyle/>
        <a:p>
          <a:pPr>
            <a:lnSpc>
              <a:spcPct val="100000"/>
            </a:lnSpc>
          </a:pPr>
          <a:r>
            <a:rPr lang="en-US" dirty="0"/>
            <a:t>Who’s using EF6/Core, and what types of applications (Web, Windows, </a:t>
          </a:r>
          <a:r>
            <a:rPr lang="en-US" dirty="0" err="1"/>
            <a:t>etc</a:t>
          </a:r>
          <a:r>
            <a:rPr lang="en-US" dirty="0"/>
            <a:t>)?</a:t>
          </a:r>
        </a:p>
      </dgm:t>
    </dgm:pt>
    <dgm:pt modelId="{04F77488-64DB-452F-940D-114740D1DDDB}" type="parTrans" cxnId="{BDC98E1F-AFA0-44AF-A692-51EDE72793C8}">
      <dgm:prSet/>
      <dgm:spPr/>
      <dgm:t>
        <a:bodyPr/>
        <a:lstStyle/>
        <a:p>
          <a:endParaRPr lang="en-US"/>
        </a:p>
      </dgm:t>
    </dgm:pt>
    <dgm:pt modelId="{76F730A5-7D45-4954-B313-F1697EFE4032}" type="sibTrans" cxnId="{BDC98E1F-AFA0-44AF-A692-51EDE72793C8}">
      <dgm:prSet/>
      <dgm:spPr/>
      <dgm:t>
        <a:bodyPr/>
        <a:lstStyle/>
        <a:p>
          <a:endParaRPr lang="en-US"/>
        </a:p>
      </dgm:t>
    </dgm:pt>
    <dgm:pt modelId="{BCB11FEB-08F5-4EA0-A5D4-C79240F36E77}">
      <dgm:prSet/>
      <dgm:spPr/>
      <dgm:t>
        <a:bodyPr/>
        <a:lstStyle/>
        <a:p>
          <a:pPr>
            <a:lnSpc>
              <a:spcPct val="100000"/>
            </a:lnSpc>
          </a:pPr>
          <a:r>
            <a:rPr lang="en-US"/>
            <a:t>Who’s using other ORMs?</a:t>
          </a:r>
        </a:p>
      </dgm:t>
    </dgm:pt>
    <dgm:pt modelId="{7E1F1A4F-62A1-47F0-B321-4BB787702D0F}" type="parTrans" cxnId="{75C3FB5A-FEF9-4876-A521-38942D2D853F}">
      <dgm:prSet/>
      <dgm:spPr/>
      <dgm:t>
        <a:bodyPr/>
        <a:lstStyle/>
        <a:p>
          <a:endParaRPr lang="en-US"/>
        </a:p>
      </dgm:t>
    </dgm:pt>
    <dgm:pt modelId="{FECA4520-3B45-4EF7-85BE-9FE251F50192}" type="sibTrans" cxnId="{75C3FB5A-FEF9-4876-A521-38942D2D853F}">
      <dgm:prSet/>
      <dgm:spPr/>
      <dgm:t>
        <a:bodyPr/>
        <a:lstStyle/>
        <a:p>
          <a:endParaRPr lang="en-US"/>
        </a:p>
      </dgm:t>
    </dgm:pt>
    <dgm:pt modelId="{DDBB9AB4-994E-4481-B192-EB91F79E5689}">
      <dgm:prSet/>
      <dgm:spPr/>
      <dgm:t>
        <a:bodyPr/>
        <a:lstStyle/>
        <a:p>
          <a:pPr>
            <a:lnSpc>
              <a:spcPct val="100000"/>
            </a:lnSpc>
          </a:pPr>
          <a:r>
            <a:rPr lang="en-US"/>
            <a:t>What do you think of EF6/Core?</a:t>
          </a:r>
        </a:p>
      </dgm:t>
    </dgm:pt>
    <dgm:pt modelId="{8C54CD93-8E44-4507-8118-E38614A01E37}" type="parTrans" cxnId="{7D5822A9-274A-4EA6-A495-66AD1B5AC102}">
      <dgm:prSet/>
      <dgm:spPr/>
      <dgm:t>
        <a:bodyPr/>
        <a:lstStyle/>
        <a:p>
          <a:endParaRPr lang="en-US"/>
        </a:p>
      </dgm:t>
    </dgm:pt>
    <dgm:pt modelId="{20FC170D-91D6-477D-8577-1F254B3C081F}" type="sibTrans" cxnId="{7D5822A9-274A-4EA6-A495-66AD1B5AC102}">
      <dgm:prSet/>
      <dgm:spPr/>
      <dgm:t>
        <a:bodyPr/>
        <a:lstStyle/>
        <a:p>
          <a:endParaRPr lang="en-US"/>
        </a:p>
      </dgm:t>
    </dgm:pt>
    <dgm:pt modelId="{DCAC2C4B-85BB-41A4-BFF3-4FCBFCC18488}">
      <dgm:prSet/>
      <dgm:spPr/>
      <dgm:t>
        <a:bodyPr/>
        <a:lstStyle/>
        <a:p>
          <a:pPr>
            <a:lnSpc>
              <a:spcPct val="100000"/>
            </a:lnSpc>
          </a:pPr>
          <a:r>
            <a:rPr lang="en-US"/>
            <a:t>What DB platforms are you using?</a:t>
          </a:r>
        </a:p>
      </dgm:t>
    </dgm:pt>
    <dgm:pt modelId="{2FB8E198-C1F8-44C1-A2B7-F2C46EAFD4C1}" type="parTrans" cxnId="{DD79D981-4ECE-4129-B490-06CEEFBD01CD}">
      <dgm:prSet/>
      <dgm:spPr/>
      <dgm:t>
        <a:bodyPr/>
        <a:lstStyle/>
        <a:p>
          <a:endParaRPr lang="en-US"/>
        </a:p>
      </dgm:t>
    </dgm:pt>
    <dgm:pt modelId="{0E89A57F-FB87-49F1-9E5B-80E0D0BAAF64}" type="sibTrans" cxnId="{DD79D981-4ECE-4129-B490-06CEEFBD01CD}">
      <dgm:prSet/>
      <dgm:spPr/>
      <dgm:t>
        <a:bodyPr/>
        <a:lstStyle/>
        <a:p>
          <a:endParaRPr lang="en-US"/>
        </a:p>
      </dgm:t>
    </dgm:pt>
    <dgm:pt modelId="{14BF3E8A-4E74-4337-A750-2C267DFE7AEC}">
      <dgm:prSet/>
      <dgm:spPr/>
      <dgm:t>
        <a:bodyPr/>
        <a:lstStyle/>
        <a:p>
          <a:pPr>
            <a:lnSpc>
              <a:spcPct val="100000"/>
            </a:lnSpc>
          </a:pPr>
          <a:r>
            <a:rPr lang="en-US"/>
            <a:t>Visual Studio 2017 or VSCode?</a:t>
          </a:r>
        </a:p>
      </dgm:t>
    </dgm:pt>
    <dgm:pt modelId="{4AC8C48B-FDCA-48A6-8288-DE38AC37EF4D}" type="parTrans" cxnId="{5AACD964-5F36-4521-B451-01682585CFC5}">
      <dgm:prSet/>
      <dgm:spPr/>
      <dgm:t>
        <a:bodyPr/>
        <a:lstStyle/>
        <a:p>
          <a:endParaRPr lang="en-US"/>
        </a:p>
      </dgm:t>
    </dgm:pt>
    <dgm:pt modelId="{1EB1E6D4-DE93-41A2-B088-4D97426EE5CD}" type="sibTrans" cxnId="{5AACD964-5F36-4521-B451-01682585CFC5}">
      <dgm:prSet/>
      <dgm:spPr/>
      <dgm:t>
        <a:bodyPr/>
        <a:lstStyle/>
        <a:p>
          <a:endParaRPr lang="en-US"/>
        </a:p>
      </dgm:t>
    </dgm:pt>
    <dgm:pt modelId="{10790173-1C29-49A1-B0DA-871BCF7900B1}" type="pres">
      <dgm:prSet presAssocID="{B97159D9-C7D6-4CAC-A902-5F3880DE511D}" presName="root" presStyleCnt="0">
        <dgm:presLayoutVars>
          <dgm:dir/>
          <dgm:resizeHandles val="exact"/>
        </dgm:presLayoutVars>
      </dgm:prSet>
      <dgm:spPr/>
    </dgm:pt>
    <dgm:pt modelId="{172F1F2D-C342-4198-B83E-DE935155C9A7}" type="pres">
      <dgm:prSet presAssocID="{19E5D454-E2CD-42F0-9923-54D83F34C553}" presName="compNode" presStyleCnt="0"/>
      <dgm:spPr/>
    </dgm:pt>
    <dgm:pt modelId="{83CB9B6C-A75F-405F-AFD6-BCE6EB6C42A4}" type="pres">
      <dgm:prSet presAssocID="{19E5D454-E2CD-42F0-9923-54D83F34C553}" presName="bgRect" presStyleLbl="bgShp" presStyleIdx="0" presStyleCnt="6"/>
      <dgm:spPr/>
    </dgm:pt>
    <dgm:pt modelId="{9D90D85C-C0D2-4480-A992-C969BDC7239B}" type="pres">
      <dgm:prSet presAssocID="{19E5D454-E2CD-42F0-9923-54D83F34C55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4A45CAA2-D0D6-413C-B579-EF29D9077C8A}" type="pres">
      <dgm:prSet presAssocID="{19E5D454-E2CD-42F0-9923-54D83F34C553}" presName="spaceRect" presStyleCnt="0"/>
      <dgm:spPr/>
    </dgm:pt>
    <dgm:pt modelId="{A016D976-2F2B-4141-99A3-52E741DFE48C}" type="pres">
      <dgm:prSet presAssocID="{19E5D454-E2CD-42F0-9923-54D83F34C553}" presName="parTx" presStyleLbl="revTx" presStyleIdx="0" presStyleCnt="6">
        <dgm:presLayoutVars>
          <dgm:chMax val="0"/>
          <dgm:chPref val="0"/>
        </dgm:presLayoutVars>
      </dgm:prSet>
      <dgm:spPr/>
    </dgm:pt>
    <dgm:pt modelId="{31B8B750-D632-446D-8228-C780EAE091A1}" type="pres">
      <dgm:prSet presAssocID="{83E411F5-DA6F-4B17-9B94-B2A67F702910}" presName="sibTrans" presStyleCnt="0"/>
      <dgm:spPr/>
    </dgm:pt>
    <dgm:pt modelId="{A6D136B4-75D1-4B69-AE45-F0C0938B440C}" type="pres">
      <dgm:prSet presAssocID="{15713EC2-F586-4424-9598-08C423A228BA}" presName="compNode" presStyleCnt="0"/>
      <dgm:spPr/>
    </dgm:pt>
    <dgm:pt modelId="{10AEBD66-2C79-4CDA-B766-55AEF2068375}" type="pres">
      <dgm:prSet presAssocID="{15713EC2-F586-4424-9598-08C423A228BA}" presName="bgRect" presStyleLbl="bgShp" presStyleIdx="1" presStyleCnt="6"/>
      <dgm:spPr/>
    </dgm:pt>
    <dgm:pt modelId="{7066F238-9926-43BF-B8D3-35507143ED95}" type="pres">
      <dgm:prSet presAssocID="{15713EC2-F586-4424-9598-08C423A228B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40187E95-3C35-4717-B6C5-53AB7552B8C2}" type="pres">
      <dgm:prSet presAssocID="{15713EC2-F586-4424-9598-08C423A228BA}" presName="spaceRect" presStyleCnt="0"/>
      <dgm:spPr/>
    </dgm:pt>
    <dgm:pt modelId="{2EDD5126-0DC6-4A57-9AA2-C3097CA7772D}" type="pres">
      <dgm:prSet presAssocID="{15713EC2-F586-4424-9598-08C423A228BA}" presName="parTx" presStyleLbl="revTx" presStyleIdx="1" presStyleCnt="6">
        <dgm:presLayoutVars>
          <dgm:chMax val="0"/>
          <dgm:chPref val="0"/>
        </dgm:presLayoutVars>
      </dgm:prSet>
      <dgm:spPr/>
    </dgm:pt>
    <dgm:pt modelId="{A4CAD299-6BAD-42B9-9F9C-88DE2BA8F16A}" type="pres">
      <dgm:prSet presAssocID="{76F730A5-7D45-4954-B313-F1697EFE4032}" presName="sibTrans" presStyleCnt="0"/>
      <dgm:spPr/>
    </dgm:pt>
    <dgm:pt modelId="{D1C00E83-7A0D-48EE-804F-E8C8A52CA42B}" type="pres">
      <dgm:prSet presAssocID="{BCB11FEB-08F5-4EA0-A5D4-C79240F36E77}" presName="compNode" presStyleCnt="0"/>
      <dgm:spPr/>
    </dgm:pt>
    <dgm:pt modelId="{CF063C78-4DBD-4C04-A965-3942F7D05AEA}" type="pres">
      <dgm:prSet presAssocID="{BCB11FEB-08F5-4EA0-A5D4-C79240F36E77}" presName="bgRect" presStyleLbl="bgShp" presStyleIdx="2" presStyleCnt="6"/>
      <dgm:spPr/>
    </dgm:pt>
    <dgm:pt modelId="{F9748DB0-670B-4846-BC40-C0005D1CD598}" type="pres">
      <dgm:prSet presAssocID="{BCB11FEB-08F5-4EA0-A5D4-C79240F36E77}"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ierarchy"/>
        </a:ext>
      </dgm:extLst>
    </dgm:pt>
    <dgm:pt modelId="{187CCFF3-F7BB-4133-B3A9-7FEBA8281F57}" type="pres">
      <dgm:prSet presAssocID="{BCB11FEB-08F5-4EA0-A5D4-C79240F36E77}" presName="spaceRect" presStyleCnt="0"/>
      <dgm:spPr/>
    </dgm:pt>
    <dgm:pt modelId="{D70463D5-DCBC-473B-B47E-9C22BAE014BE}" type="pres">
      <dgm:prSet presAssocID="{BCB11FEB-08F5-4EA0-A5D4-C79240F36E77}" presName="parTx" presStyleLbl="revTx" presStyleIdx="2" presStyleCnt="6">
        <dgm:presLayoutVars>
          <dgm:chMax val="0"/>
          <dgm:chPref val="0"/>
        </dgm:presLayoutVars>
      </dgm:prSet>
      <dgm:spPr/>
    </dgm:pt>
    <dgm:pt modelId="{8C608805-5CCB-4979-9819-84CA51AE9727}" type="pres">
      <dgm:prSet presAssocID="{FECA4520-3B45-4EF7-85BE-9FE251F50192}" presName="sibTrans" presStyleCnt="0"/>
      <dgm:spPr/>
    </dgm:pt>
    <dgm:pt modelId="{CF48D389-4CED-4435-8C97-AD592E39BF01}" type="pres">
      <dgm:prSet presAssocID="{DDBB9AB4-994E-4481-B192-EB91F79E5689}" presName="compNode" presStyleCnt="0"/>
      <dgm:spPr/>
    </dgm:pt>
    <dgm:pt modelId="{01620D39-CD5A-4554-BB8E-C302F696F0B1}" type="pres">
      <dgm:prSet presAssocID="{DDBB9AB4-994E-4481-B192-EB91F79E5689}" presName="bgRect" presStyleLbl="bgShp" presStyleIdx="3" presStyleCnt="6"/>
      <dgm:spPr/>
    </dgm:pt>
    <dgm:pt modelId="{F544D9B1-C40B-45B0-AFD2-986045A3EB27}" type="pres">
      <dgm:prSet presAssocID="{DDBB9AB4-994E-4481-B192-EB91F79E568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566CF4DA-600E-41F3-9BB1-E9685B7B4D56}" type="pres">
      <dgm:prSet presAssocID="{DDBB9AB4-994E-4481-B192-EB91F79E5689}" presName="spaceRect" presStyleCnt="0"/>
      <dgm:spPr/>
    </dgm:pt>
    <dgm:pt modelId="{6B806946-821A-4911-A5EF-4087487ECFFF}" type="pres">
      <dgm:prSet presAssocID="{DDBB9AB4-994E-4481-B192-EB91F79E5689}" presName="parTx" presStyleLbl="revTx" presStyleIdx="3" presStyleCnt="6">
        <dgm:presLayoutVars>
          <dgm:chMax val="0"/>
          <dgm:chPref val="0"/>
        </dgm:presLayoutVars>
      </dgm:prSet>
      <dgm:spPr/>
    </dgm:pt>
    <dgm:pt modelId="{97A35E28-0D75-4939-B770-E3039D82E6C6}" type="pres">
      <dgm:prSet presAssocID="{20FC170D-91D6-477D-8577-1F254B3C081F}" presName="sibTrans" presStyleCnt="0"/>
      <dgm:spPr/>
    </dgm:pt>
    <dgm:pt modelId="{4DEFE856-3C42-4EBF-8627-7BC0ACCAED86}" type="pres">
      <dgm:prSet presAssocID="{DCAC2C4B-85BB-41A4-BFF3-4FCBFCC18488}" presName="compNode" presStyleCnt="0"/>
      <dgm:spPr/>
    </dgm:pt>
    <dgm:pt modelId="{6DBA4926-F55E-48B4-A8B7-9AEFB09614AF}" type="pres">
      <dgm:prSet presAssocID="{DCAC2C4B-85BB-41A4-BFF3-4FCBFCC18488}" presName="bgRect" presStyleLbl="bgShp" presStyleIdx="4" presStyleCnt="6"/>
      <dgm:spPr/>
    </dgm:pt>
    <dgm:pt modelId="{627BC53A-DBE7-4775-B83E-A9F9E18CD2ED}" type="pres">
      <dgm:prSet presAssocID="{DCAC2C4B-85BB-41A4-BFF3-4FCBFCC1848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Database"/>
        </a:ext>
      </dgm:extLst>
    </dgm:pt>
    <dgm:pt modelId="{A6CF8536-21C9-47FB-B540-7C4E6400C0B3}" type="pres">
      <dgm:prSet presAssocID="{DCAC2C4B-85BB-41A4-BFF3-4FCBFCC18488}" presName="spaceRect" presStyleCnt="0"/>
      <dgm:spPr/>
    </dgm:pt>
    <dgm:pt modelId="{FC1D7FE8-A443-4E83-8066-CAE95C237770}" type="pres">
      <dgm:prSet presAssocID="{DCAC2C4B-85BB-41A4-BFF3-4FCBFCC18488}" presName="parTx" presStyleLbl="revTx" presStyleIdx="4" presStyleCnt="6">
        <dgm:presLayoutVars>
          <dgm:chMax val="0"/>
          <dgm:chPref val="0"/>
        </dgm:presLayoutVars>
      </dgm:prSet>
      <dgm:spPr/>
    </dgm:pt>
    <dgm:pt modelId="{3427D7AA-DCE8-403A-8AFB-34A6B495847D}" type="pres">
      <dgm:prSet presAssocID="{0E89A57F-FB87-49F1-9E5B-80E0D0BAAF64}" presName="sibTrans" presStyleCnt="0"/>
      <dgm:spPr/>
    </dgm:pt>
    <dgm:pt modelId="{6FA821F9-4791-4DE3-8ADB-4D7147AD0BA8}" type="pres">
      <dgm:prSet presAssocID="{14BF3E8A-4E74-4337-A750-2C267DFE7AEC}" presName="compNode" presStyleCnt="0"/>
      <dgm:spPr/>
    </dgm:pt>
    <dgm:pt modelId="{D2E9F78A-C2F7-43C8-923A-D2E2DB742B5D}" type="pres">
      <dgm:prSet presAssocID="{14BF3E8A-4E74-4337-A750-2C267DFE7AEC}" presName="bgRect" presStyleLbl="bgShp" presStyleIdx="5" presStyleCnt="6"/>
      <dgm:spPr/>
    </dgm:pt>
    <dgm:pt modelId="{1DA21150-5B32-4A7C-8A55-9A43B33A4C47}" type="pres">
      <dgm:prSet presAssocID="{14BF3E8A-4E74-4337-A750-2C267DFE7AEC}"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Paper"/>
        </a:ext>
      </dgm:extLst>
    </dgm:pt>
    <dgm:pt modelId="{D088F94C-9F4C-4643-8E27-D5D29147917B}" type="pres">
      <dgm:prSet presAssocID="{14BF3E8A-4E74-4337-A750-2C267DFE7AEC}" presName="spaceRect" presStyleCnt="0"/>
      <dgm:spPr/>
    </dgm:pt>
    <dgm:pt modelId="{770A56D9-2347-470C-AD53-AB7C824E3CF1}" type="pres">
      <dgm:prSet presAssocID="{14BF3E8A-4E74-4337-A750-2C267DFE7AEC}" presName="parTx" presStyleLbl="revTx" presStyleIdx="5" presStyleCnt="6">
        <dgm:presLayoutVars>
          <dgm:chMax val="0"/>
          <dgm:chPref val="0"/>
        </dgm:presLayoutVars>
      </dgm:prSet>
      <dgm:spPr/>
    </dgm:pt>
  </dgm:ptLst>
  <dgm:cxnLst>
    <dgm:cxn modelId="{BFF0EE05-D761-4A26-9CC0-3EB7AC0F4306}" type="presOf" srcId="{B97159D9-C7D6-4CAC-A902-5F3880DE511D}" destId="{10790173-1C29-49A1-B0DA-871BCF7900B1}" srcOrd="0" destOrd="0" presId="urn:microsoft.com/office/officeart/2018/2/layout/IconVerticalSolidList"/>
    <dgm:cxn modelId="{E071850E-C652-4497-8BC4-26B1F499DACD}" type="presOf" srcId="{15713EC2-F586-4424-9598-08C423A228BA}" destId="{2EDD5126-0DC6-4A57-9AA2-C3097CA7772D}" srcOrd="0" destOrd="0" presId="urn:microsoft.com/office/officeart/2018/2/layout/IconVerticalSolidList"/>
    <dgm:cxn modelId="{E5C6BE13-68F2-44A7-8320-59EB4C847A82}" type="presOf" srcId="{19E5D454-E2CD-42F0-9923-54D83F34C553}" destId="{A016D976-2F2B-4141-99A3-52E741DFE48C}" srcOrd="0" destOrd="0" presId="urn:microsoft.com/office/officeart/2018/2/layout/IconVerticalSolidList"/>
    <dgm:cxn modelId="{BDC98E1F-AFA0-44AF-A692-51EDE72793C8}" srcId="{B97159D9-C7D6-4CAC-A902-5F3880DE511D}" destId="{15713EC2-F586-4424-9598-08C423A228BA}" srcOrd="1" destOrd="0" parTransId="{04F77488-64DB-452F-940D-114740D1DDDB}" sibTransId="{76F730A5-7D45-4954-B313-F1697EFE4032}"/>
    <dgm:cxn modelId="{D1DAF32A-FFDF-482E-ABEC-14F2640391C9}" type="presOf" srcId="{DDBB9AB4-994E-4481-B192-EB91F79E5689}" destId="{6B806946-821A-4911-A5EF-4087487ECFFF}" srcOrd="0" destOrd="0" presId="urn:microsoft.com/office/officeart/2018/2/layout/IconVerticalSolidList"/>
    <dgm:cxn modelId="{5AACD964-5F36-4521-B451-01682585CFC5}" srcId="{B97159D9-C7D6-4CAC-A902-5F3880DE511D}" destId="{14BF3E8A-4E74-4337-A750-2C267DFE7AEC}" srcOrd="5" destOrd="0" parTransId="{4AC8C48B-FDCA-48A6-8288-DE38AC37EF4D}" sibTransId="{1EB1E6D4-DE93-41A2-B088-4D97426EE5CD}"/>
    <dgm:cxn modelId="{75C3FB5A-FEF9-4876-A521-38942D2D853F}" srcId="{B97159D9-C7D6-4CAC-A902-5F3880DE511D}" destId="{BCB11FEB-08F5-4EA0-A5D4-C79240F36E77}" srcOrd="2" destOrd="0" parTransId="{7E1F1A4F-62A1-47F0-B321-4BB787702D0F}" sibTransId="{FECA4520-3B45-4EF7-85BE-9FE251F50192}"/>
    <dgm:cxn modelId="{DD79D981-4ECE-4129-B490-06CEEFBD01CD}" srcId="{B97159D9-C7D6-4CAC-A902-5F3880DE511D}" destId="{DCAC2C4B-85BB-41A4-BFF3-4FCBFCC18488}" srcOrd="4" destOrd="0" parTransId="{2FB8E198-C1F8-44C1-A2B7-F2C46EAFD4C1}" sibTransId="{0E89A57F-FB87-49F1-9E5B-80E0D0BAAF64}"/>
    <dgm:cxn modelId="{3C4D3592-93C4-47B9-9012-0AF64E31657C}" srcId="{B97159D9-C7D6-4CAC-A902-5F3880DE511D}" destId="{19E5D454-E2CD-42F0-9923-54D83F34C553}" srcOrd="0" destOrd="0" parTransId="{3AE8F071-DDF3-4544-A23B-FA0E03EE7660}" sibTransId="{83E411F5-DA6F-4B17-9B94-B2A67F702910}"/>
    <dgm:cxn modelId="{A145919B-3F89-4A9F-B661-5E0A7E2CD8CB}" type="presOf" srcId="{BCB11FEB-08F5-4EA0-A5D4-C79240F36E77}" destId="{D70463D5-DCBC-473B-B47E-9C22BAE014BE}" srcOrd="0" destOrd="0" presId="urn:microsoft.com/office/officeart/2018/2/layout/IconVerticalSolidList"/>
    <dgm:cxn modelId="{7D5822A9-274A-4EA6-A495-66AD1B5AC102}" srcId="{B97159D9-C7D6-4CAC-A902-5F3880DE511D}" destId="{DDBB9AB4-994E-4481-B192-EB91F79E5689}" srcOrd="3" destOrd="0" parTransId="{8C54CD93-8E44-4507-8118-E38614A01E37}" sibTransId="{20FC170D-91D6-477D-8577-1F254B3C081F}"/>
    <dgm:cxn modelId="{136019D6-73F1-412D-9531-31836011E932}" type="presOf" srcId="{14BF3E8A-4E74-4337-A750-2C267DFE7AEC}" destId="{770A56D9-2347-470C-AD53-AB7C824E3CF1}" srcOrd="0" destOrd="0" presId="urn:microsoft.com/office/officeart/2018/2/layout/IconVerticalSolidList"/>
    <dgm:cxn modelId="{9C1CD0EA-ED99-48C9-ABD4-277690EBB1B3}" type="presOf" srcId="{DCAC2C4B-85BB-41A4-BFF3-4FCBFCC18488}" destId="{FC1D7FE8-A443-4E83-8066-CAE95C237770}" srcOrd="0" destOrd="0" presId="urn:microsoft.com/office/officeart/2018/2/layout/IconVerticalSolidList"/>
    <dgm:cxn modelId="{07FC7178-E1F9-480B-893F-441A18A2586B}" type="presParOf" srcId="{10790173-1C29-49A1-B0DA-871BCF7900B1}" destId="{172F1F2D-C342-4198-B83E-DE935155C9A7}" srcOrd="0" destOrd="0" presId="urn:microsoft.com/office/officeart/2018/2/layout/IconVerticalSolidList"/>
    <dgm:cxn modelId="{F9DFB8EC-5A8D-43D0-AFD4-3C401C7DF36C}" type="presParOf" srcId="{172F1F2D-C342-4198-B83E-DE935155C9A7}" destId="{83CB9B6C-A75F-405F-AFD6-BCE6EB6C42A4}" srcOrd="0" destOrd="0" presId="urn:microsoft.com/office/officeart/2018/2/layout/IconVerticalSolidList"/>
    <dgm:cxn modelId="{71BA50B7-8BFF-4742-9764-DAFFE27FD8D4}" type="presParOf" srcId="{172F1F2D-C342-4198-B83E-DE935155C9A7}" destId="{9D90D85C-C0D2-4480-A992-C969BDC7239B}" srcOrd="1" destOrd="0" presId="urn:microsoft.com/office/officeart/2018/2/layout/IconVerticalSolidList"/>
    <dgm:cxn modelId="{5B1DBF98-265D-4B5D-9A74-A5924F5F7613}" type="presParOf" srcId="{172F1F2D-C342-4198-B83E-DE935155C9A7}" destId="{4A45CAA2-D0D6-413C-B579-EF29D9077C8A}" srcOrd="2" destOrd="0" presId="urn:microsoft.com/office/officeart/2018/2/layout/IconVerticalSolidList"/>
    <dgm:cxn modelId="{C2834BBC-46DF-4C69-8722-B9474DE5E227}" type="presParOf" srcId="{172F1F2D-C342-4198-B83E-DE935155C9A7}" destId="{A016D976-2F2B-4141-99A3-52E741DFE48C}" srcOrd="3" destOrd="0" presId="urn:microsoft.com/office/officeart/2018/2/layout/IconVerticalSolidList"/>
    <dgm:cxn modelId="{A9E12DC3-EEF6-4C27-B0A2-ED57A6D9F0C3}" type="presParOf" srcId="{10790173-1C29-49A1-B0DA-871BCF7900B1}" destId="{31B8B750-D632-446D-8228-C780EAE091A1}" srcOrd="1" destOrd="0" presId="urn:microsoft.com/office/officeart/2018/2/layout/IconVerticalSolidList"/>
    <dgm:cxn modelId="{F94A73ED-CA76-47A1-90AF-B29371481963}" type="presParOf" srcId="{10790173-1C29-49A1-B0DA-871BCF7900B1}" destId="{A6D136B4-75D1-4B69-AE45-F0C0938B440C}" srcOrd="2" destOrd="0" presId="urn:microsoft.com/office/officeart/2018/2/layout/IconVerticalSolidList"/>
    <dgm:cxn modelId="{4581AEAC-5D8A-40E4-93C1-B936008256B1}" type="presParOf" srcId="{A6D136B4-75D1-4B69-AE45-F0C0938B440C}" destId="{10AEBD66-2C79-4CDA-B766-55AEF2068375}" srcOrd="0" destOrd="0" presId="urn:microsoft.com/office/officeart/2018/2/layout/IconVerticalSolidList"/>
    <dgm:cxn modelId="{7E7C59BD-CFCE-49CB-A8D2-203312DD7217}" type="presParOf" srcId="{A6D136B4-75D1-4B69-AE45-F0C0938B440C}" destId="{7066F238-9926-43BF-B8D3-35507143ED95}" srcOrd="1" destOrd="0" presId="urn:microsoft.com/office/officeart/2018/2/layout/IconVerticalSolidList"/>
    <dgm:cxn modelId="{706A00F5-850E-4141-98ED-1650600F779C}" type="presParOf" srcId="{A6D136B4-75D1-4B69-AE45-F0C0938B440C}" destId="{40187E95-3C35-4717-B6C5-53AB7552B8C2}" srcOrd="2" destOrd="0" presId="urn:microsoft.com/office/officeart/2018/2/layout/IconVerticalSolidList"/>
    <dgm:cxn modelId="{1D283A54-30BE-48C1-88AA-ADDC95278F81}" type="presParOf" srcId="{A6D136B4-75D1-4B69-AE45-F0C0938B440C}" destId="{2EDD5126-0DC6-4A57-9AA2-C3097CA7772D}" srcOrd="3" destOrd="0" presId="urn:microsoft.com/office/officeart/2018/2/layout/IconVerticalSolidList"/>
    <dgm:cxn modelId="{7977D824-FBCB-415F-8CD5-44F9DB320CC4}" type="presParOf" srcId="{10790173-1C29-49A1-B0DA-871BCF7900B1}" destId="{A4CAD299-6BAD-42B9-9F9C-88DE2BA8F16A}" srcOrd="3" destOrd="0" presId="urn:microsoft.com/office/officeart/2018/2/layout/IconVerticalSolidList"/>
    <dgm:cxn modelId="{605AD950-094F-4497-989D-34DE33BB2ED0}" type="presParOf" srcId="{10790173-1C29-49A1-B0DA-871BCF7900B1}" destId="{D1C00E83-7A0D-48EE-804F-E8C8A52CA42B}" srcOrd="4" destOrd="0" presId="urn:microsoft.com/office/officeart/2018/2/layout/IconVerticalSolidList"/>
    <dgm:cxn modelId="{A54B33BD-5011-4F35-AEF6-6162DD1C7247}" type="presParOf" srcId="{D1C00E83-7A0D-48EE-804F-E8C8A52CA42B}" destId="{CF063C78-4DBD-4C04-A965-3942F7D05AEA}" srcOrd="0" destOrd="0" presId="urn:microsoft.com/office/officeart/2018/2/layout/IconVerticalSolidList"/>
    <dgm:cxn modelId="{4B51A7FB-2D00-4813-B4AB-957E30B943E6}" type="presParOf" srcId="{D1C00E83-7A0D-48EE-804F-E8C8A52CA42B}" destId="{F9748DB0-670B-4846-BC40-C0005D1CD598}" srcOrd="1" destOrd="0" presId="urn:microsoft.com/office/officeart/2018/2/layout/IconVerticalSolidList"/>
    <dgm:cxn modelId="{C1D2BB49-D937-4730-A1A0-8595D4FAB81A}" type="presParOf" srcId="{D1C00E83-7A0D-48EE-804F-E8C8A52CA42B}" destId="{187CCFF3-F7BB-4133-B3A9-7FEBA8281F57}" srcOrd="2" destOrd="0" presId="urn:microsoft.com/office/officeart/2018/2/layout/IconVerticalSolidList"/>
    <dgm:cxn modelId="{18713680-838C-47F5-A5C5-20AF566C88A2}" type="presParOf" srcId="{D1C00E83-7A0D-48EE-804F-E8C8A52CA42B}" destId="{D70463D5-DCBC-473B-B47E-9C22BAE014BE}" srcOrd="3" destOrd="0" presId="urn:microsoft.com/office/officeart/2018/2/layout/IconVerticalSolidList"/>
    <dgm:cxn modelId="{B18FAC83-4B77-497F-AF04-80557982C8B9}" type="presParOf" srcId="{10790173-1C29-49A1-B0DA-871BCF7900B1}" destId="{8C608805-5CCB-4979-9819-84CA51AE9727}" srcOrd="5" destOrd="0" presId="urn:microsoft.com/office/officeart/2018/2/layout/IconVerticalSolidList"/>
    <dgm:cxn modelId="{6D8546B1-7879-4AE0-BC75-0DFDD8D67F72}" type="presParOf" srcId="{10790173-1C29-49A1-B0DA-871BCF7900B1}" destId="{CF48D389-4CED-4435-8C97-AD592E39BF01}" srcOrd="6" destOrd="0" presId="urn:microsoft.com/office/officeart/2018/2/layout/IconVerticalSolidList"/>
    <dgm:cxn modelId="{767E95C3-9B5A-493B-BC1D-FC106D98762D}" type="presParOf" srcId="{CF48D389-4CED-4435-8C97-AD592E39BF01}" destId="{01620D39-CD5A-4554-BB8E-C302F696F0B1}" srcOrd="0" destOrd="0" presId="urn:microsoft.com/office/officeart/2018/2/layout/IconVerticalSolidList"/>
    <dgm:cxn modelId="{0E2CCCAE-3FE4-4869-9706-7079C23FE530}" type="presParOf" srcId="{CF48D389-4CED-4435-8C97-AD592E39BF01}" destId="{F544D9B1-C40B-45B0-AFD2-986045A3EB27}" srcOrd="1" destOrd="0" presId="urn:microsoft.com/office/officeart/2018/2/layout/IconVerticalSolidList"/>
    <dgm:cxn modelId="{A3654A60-208A-4BEF-80BF-A56AC972C68D}" type="presParOf" srcId="{CF48D389-4CED-4435-8C97-AD592E39BF01}" destId="{566CF4DA-600E-41F3-9BB1-E9685B7B4D56}" srcOrd="2" destOrd="0" presId="urn:microsoft.com/office/officeart/2018/2/layout/IconVerticalSolidList"/>
    <dgm:cxn modelId="{212A8C5B-2DA8-4E64-8165-A5F0263EE528}" type="presParOf" srcId="{CF48D389-4CED-4435-8C97-AD592E39BF01}" destId="{6B806946-821A-4911-A5EF-4087487ECFFF}" srcOrd="3" destOrd="0" presId="urn:microsoft.com/office/officeart/2018/2/layout/IconVerticalSolidList"/>
    <dgm:cxn modelId="{2C72F13F-05DC-4980-AF7A-FA94A3A25DE3}" type="presParOf" srcId="{10790173-1C29-49A1-B0DA-871BCF7900B1}" destId="{97A35E28-0D75-4939-B770-E3039D82E6C6}" srcOrd="7" destOrd="0" presId="urn:microsoft.com/office/officeart/2018/2/layout/IconVerticalSolidList"/>
    <dgm:cxn modelId="{2F724916-A3D7-4977-A584-DFE805BE0D38}" type="presParOf" srcId="{10790173-1C29-49A1-B0DA-871BCF7900B1}" destId="{4DEFE856-3C42-4EBF-8627-7BC0ACCAED86}" srcOrd="8" destOrd="0" presId="urn:microsoft.com/office/officeart/2018/2/layout/IconVerticalSolidList"/>
    <dgm:cxn modelId="{66EA6241-F9C1-4B65-9195-B1E39B61A2F6}" type="presParOf" srcId="{4DEFE856-3C42-4EBF-8627-7BC0ACCAED86}" destId="{6DBA4926-F55E-48B4-A8B7-9AEFB09614AF}" srcOrd="0" destOrd="0" presId="urn:microsoft.com/office/officeart/2018/2/layout/IconVerticalSolidList"/>
    <dgm:cxn modelId="{2101D759-8C5C-4B71-9A02-FAE74FF7A941}" type="presParOf" srcId="{4DEFE856-3C42-4EBF-8627-7BC0ACCAED86}" destId="{627BC53A-DBE7-4775-B83E-A9F9E18CD2ED}" srcOrd="1" destOrd="0" presId="urn:microsoft.com/office/officeart/2018/2/layout/IconVerticalSolidList"/>
    <dgm:cxn modelId="{C04CE7FB-D464-4A58-96C7-46ABECFFFD78}" type="presParOf" srcId="{4DEFE856-3C42-4EBF-8627-7BC0ACCAED86}" destId="{A6CF8536-21C9-47FB-B540-7C4E6400C0B3}" srcOrd="2" destOrd="0" presId="urn:microsoft.com/office/officeart/2018/2/layout/IconVerticalSolidList"/>
    <dgm:cxn modelId="{F0ED41CF-E339-4F66-BC71-139AD5C1A4FC}" type="presParOf" srcId="{4DEFE856-3C42-4EBF-8627-7BC0ACCAED86}" destId="{FC1D7FE8-A443-4E83-8066-CAE95C237770}" srcOrd="3" destOrd="0" presId="urn:microsoft.com/office/officeart/2018/2/layout/IconVerticalSolidList"/>
    <dgm:cxn modelId="{0C359B99-7DF8-44CD-94DC-A5A534EF09DF}" type="presParOf" srcId="{10790173-1C29-49A1-B0DA-871BCF7900B1}" destId="{3427D7AA-DCE8-403A-8AFB-34A6B495847D}" srcOrd="9" destOrd="0" presId="urn:microsoft.com/office/officeart/2018/2/layout/IconVerticalSolidList"/>
    <dgm:cxn modelId="{B1EBD1AE-1B82-484D-94AD-AEF9C5CBC452}" type="presParOf" srcId="{10790173-1C29-49A1-B0DA-871BCF7900B1}" destId="{6FA821F9-4791-4DE3-8ADB-4D7147AD0BA8}" srcOrd="10" destOrd="0" presId="urn:microsoft.com/office/officeart/2018/2/layout/IconVerticalSolidList"/>
    <dgm:cxn modelId="{380AFB00-6CF3-48D7-9E7E-D1DFF6CAF9C8}" type="presParOf" srcId="{6FA821F9-4791-4DE3-8ADB-4D7147AD0BA8}" destId="{D2E9F78A-C2F7-43C8-923A-D2E2DB742B5D}" srcOrd="0" destOrd="0" presId="urn:microsoft.com/office/officeart/2018/2/layout/IconVerticalSolidList"/>
    <dgm:cxn modelId="{51DDEF0C-2493-4DA7-9B23-ABBF8C4955FB}" type="presParOf" srcId="{6FA821F9-4791-4DE3-8ADB-4D7147AD0BA8}" destId="{1DA21150-5B32-4A7C-8A55-9A43B33A4C47}" srcOrd="1" destOrd="0" presId="urn:microsoft.com/office/officeart/2018/2/layout/IconVerticalSolidList"/>
    <dgm:cxn modelId="{D47BCA2B-9374-4404-9AA6-BE8AD032312A}" type="presParOf" srcId="{6FA821F9-4791-4DE3-8ADB-4D7147AD0BA8}" destId="{D088F94C-9F4C-4643-8E27-D5D29147917B}" srcOrd="2" destOrd="0" presId="urn:microsoft.com/office/officeart/2018/2/layout/IconVerticalSolidList"/>
    <dgm:cxn modelId="{4CCB14C2-EE10-4258-9627-D979527B5F8D}" type="presParOf" srcId="{6FA821F9-4791-4DE3-8ADB-4D7147AD0BA8}" destId="{770A56D9-2347-470C-AD53-AB7C824E3CF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D2E2DE-7E9C-4FB1-80D3-F494E77C4699}" type="doc">
      <dgm:prSet loTypeId="urn:microsoft.com/office/officeart/2018/5/layout/CenteredIconLabelDescriptionList" loCatId="icon" qsTypeId="urn:microsoft.com/office/officeart/2005/8/quickstyle/simple1" qsCatId="simple" csTypeId="urn:microsoft.com/office/officeart/2018/5/colors/Iconchunking_neutralbg_accent4_2" csCatId="accent4" phldr="1"/>
      <dgm:spPr/>
      <dgm:t>
        <a:bodyPr/>
        <a:lstStyle/>
        <a:p>
          <a:endParaRPr lang="en-US"/>
        </a:p>
      </dgm:t>
    </dgm:pt>
    <dgm:pt modelId="{EF3C5940-5DFD-42A4-A6DE-7DE680798C52}">
      <dgm:prSet/>
      <dgm:spPr/>
      <dgm:t>
        <a:bodyPr/>
        <a:lstStyle/>
        <a:p>
          <a:pPr>
            <a:defRPr b="1"/>
          </a:pPr>
          <a:r>
            <a:rPr lang="en-US"/>
            <a:t>Deprecated/Missing Features</a:t>
          </a:r>
        </a:p>
      </dgm:t>
    </dgm:pt>
    <dgm:pt modelId="{C120072B-3101-447A-A77B-06AFB52A15D4}" type="parTrans" cxnId="{59208DF2-D119-4A9D-9BFD-9A387510624A}">
      <dgm:prSet/>
      <dgm:spPr/>
      <dgm:t>
        <a:bodyPr/>
        <a:lstStyle/>
        <a:p>
          <a:endParaRPr lang="en-US"/>
        </a:p>
      </dgm:t>
    </dgm:pt>
    <dgm:pt modelId="{1786F1DA-7AA4-4DF4-BFC2-5BAE75F0C80B}" type="sibTrans" cxnId="{59208DF2-D119-4A9D-9BFD-9A387510624A}">
      <dgm:prSet/>
      <dgm:spPr/>
      <dgm:t>
        <a:bodyPr/>
        <a:lstStyle/>
        <a:p>
          <a:endParaRPr lang="en-US"/>
        </a:p>
      </dgm:t>
    </dgm:pt>
    <dgm:pt modelId="{92E6F0C7-EB8B-4805-8D01-69816EA67014}">
      <dgm:prSet/>
      <dgm:spPr/>
      <dgm:t>
        <a:bodyPr/>
        <a:lstStyle/>
        <a:p>
          <a:r>
            <a:rPr lang="en-US"/>
            <a:t>Model-first</a:t>
          </a:r>
        </a:p>
      </dgm:t>
    </dgm:pt>
    <dgm:pt modelId="{1DFF4E18-9181-4715-BCBB-794C43C40F9D}" type="parTrans" cxnId="{C2AEE46D-212E-46D1-80A6-2B829A2DEE0F}">
      <dgm:prSet/>
      <dgm:spPr/>
      <dgm:t>
        <a:bodyPr/>
        <a:lstStyle/>
        <a:p>
          <a:endParaRPr lang="en-US"/>
        </a:p>
      </dgm:t>
    </dgm:pt>
    <dgm:pt modelId="{CF404525-122D-4EF4-BD0C-6F043CD65E54}" type="sibTrans" cxnId="{C2AEE46D-212E-46D1-80A6-2B829A2DEE0F}">
      <dgm:prSet/>
      <dgm:spPr/>
      <dgm:t>
        <a:bodyPr/>
        <a:lstStyle/>
        <a:p>
          <a:endParaRPr lang="en-US"/>
        </a:p>
      </dgm:t>
    </dgm:pt>
    <dgm:pt modelId="{152668FE-5A87-49DE-A044-1F26FF7AE3C0}">
      <dgm:prSet/>
      <dgm:spPr/>
      <dgm:t>
        <a:bodyPr/>
        <a:lstStyle/>
        <a:p>
          <a:pPr>
            <a:defRPr b="1"/>
          </a:pPr>
          <a:r>
            <a:rPr lang="en-US" dirty="0"/>
            <a:t>Features not implemented yet</a:t>
          </a:r>
        </a:p>
      </dgm:t>
    </dgm:pt>
    <dgm:pt modelId="{CEF6D4A4-73F0-4ED6-8D11-D5F9EAD15127}" type="parTrans" cxnId="{F667F296-CADC-44A8-BE5E-A5A28B5E6D7E}">
      <dgm:prSet/>
      <dgm:spPr/>
      <dgm:t>
        <a:bodyPr/>
        <a:lstStyle/>
        <a:p>
          <a:endParaRPr lang="en-US"/>
        </a:p>
      </dgm:t>
    </dgm:pt>
    <dgm:pt modelId="{66305BCD-58AF-4B7C-8712-E5B9A8BAD041}" type="sibTrans" cxnId="{F667F296-CADC-44A8-BE5E-A5A28B5E6D7E}">
      <dgm:prSet/>
      <dgm:spPr/>
      <dgm:t>
        <a:bodyPr/>
        <a:lstStyle/>
        <a:p>
          <a:endParaRPr lang="en-US"/>
        </a:p>
      </dgm:t>
    </dgm:pt>
    <dgm:pt modelId="{7A522028-D09F-4EB7-9DB4-3D71003964F6}">
      <dgm:prSet/>
      <dgm:spPr/>
      <dgm:t>
        <a:bodyPr/>
        <a:lstStyle/>
        <a:p>
          <a:r>
            <a:rPr lang="en-US" dirty="0"/>
            <a:t>Lazy Loading prior to 2.1</a:t>
          </a:r>
        </a:p>
      </dgm:t>
    </dgm:pt>
    <dgm:pt modelId="{201B0983-7B19-41C5-9341-A68526097DAB}" type="parTrans" cxnId="{944EFF80-B70C-414A-BD90-D2B9F8EDDA47}">
      <dgm:prSet/>
      <dgm:spPr/>
      <dgm:t>
        <a:bodyPr/>
        <a:lstStyle/>
        <a:p>
          <a:endParaRPr lang="en-US"/>
        </a:p>
      </dgm:t>
    </dgm:pt>
    <dgm:pt modelId="{7E2F8298-AB66-4529-897D-2FE80147FC51}" type="sibTrans" cxnId="{944EFF80-B70C-414A-BD90-D2B9F8EDDA47}">
      <dgm:prSet/>
      <dgm:spPr/>
      <dgm:t>
        <a:bodyPr/>
        <a:lstStyle/>
        <a:p>
          <a:endParaRPr lang="en-US"/>
        </a:p>
      </dgm:t>
    </dgm:pt>
    <dgm:pt modelId="{270C096C-893E-4E1B-B5BC-1F3D6B36055E}">
      <dgm:prSet/>
      <dgm:spPr/>
      <dgm:t>
        <a:bodyPr/>
        <a:lstStyle/>
        <a:p>
          <a:pPr>
            <a:defRPr b="1"/>
          </a:pPr>
          <a:r>
            <a:rPr lang="en-US" dirty="0"/>
            <a:t>All-New features!</a:t>
          </a:r>
        </a:p>
      </dgm:t>
    </dgm:pt>
    <dgm:pt modelId="{AE49BBC1-09F4-4E3B-A722-9575CC90EF85}" type="parTrans" cxnId="{C1F592F6-E4CC-41C8-8892-C1F1BB652EC1}">
      <dgm:prSet/>
      <dgm:spPr/>
      <dgm:t>
        <a:bodyPr/>
        <a:lstStyle/>
        <a:p>
          <a:endParaRPr lang="en-US"/>
        </a:p>
      </dgm:t>
    </dgm:pt>
    <dgm:pt modelId="{05F58B09-2D63-41AF-BC60-210F888DB0B9}" type="sibTrans" cxnId="{C1F592F6-E4CC-41C8-8892-C1F1BB652EC1}">
      <dgm:prSet/>
      <dgm:spPr/>
      <dgm:t>
        <a:bodyPr/>
        <a:lstStyle/>
        <a:p>
          <a:endParaRPr lang="en-US"/>
        </a:p>
      </dgm:t>
    </dgm:pt>
    <dgm:pt modelId="{654B58D2-141A-4719-AA72-2FA7C846CC71}">
      <dgm:prSet/>
      <dgm:spPr/>
      <dgm:t>
        <a:bodyPr/>
        <a:lstStyle/>
        <a:p>
          <a:r>
            <a:rPr lang="en-US" dirty="0"/>
            <a:t>NoSQL / Cosmos DB</a:t>
          </a:r>
        </a:p>
      </dgm:t>
    </dgm:pt>
    <dgm:pt modelId="{EBA2936A-472F-41E9-836E-78BFAFB2ED41}" type="parTrans" cxnId="{FC9F8315-4587-47FF-82AD-D122D87BD859}">
      <dgm:prSet/>
      <dgm:spPr/>
      <dgm:t>
        <a:bodyPr/>
        <a:lstStyle/>
        <a:p>
          <a:endParaRPr lang="en-US"/>
        </a:p>
      </dgm:t>
    </dgm:pt>
    <dgm:pt modelId="{DC8DF156-B473-4730-911A-8FA4626D737F}" type="sibTrans" cxnId="{FC9F8315-4587-47FF-82AD-D122D87BD859}">
      <dgm:prSet/>
      <dgm:spPr/>
      <dgm:t>
        <a:bodyPr/>
        <a:lstStyle/>
        <a:p>
          <a:endParaRPr lang="en-US"/>
        </a:p>
      </dgm:t>
    </dgm:pt>
    <dgm:pt modelId="{83110090-575A-4C26-9C43-9D60ABF1E9AE}">
      <dgm:prSet/>
      <dgm:spPr/>
      <dgm:t>
        <a:bodyPr/>
        <a:lstStyle/>
        <a:p>
          <a:pPr>
            <a:defRPr b="1"/>
          </a:pPr>
          <a:r>
            <a:rPr lang="en-US" dirty="0">
              <a:hlinkClick xmlns:r="http://schemas.openxmlformats.org/officeDocument/2006/relationships" r:id="rId1"/>
            </a:rPr>
            <a:t>Comprehensive Comparison</a:t>
          </a:r>
          <a:endParaRPr lang="en-US" dirty="0"/>
        </a:p>
      </dgm:t>
    </dgm:pt>
    <dgm:pt modelId="{F270E9B4-60E7-4DEB-A07B-AD9B33876AE9}" type="parTrans" cxnId="{CE6DBD39-4F6B-41AD-B14A-6C57B43688E0}">
      <dgm:prSet/>
      <dgm:spPr/>
      <dgm:t>
        <a:bodyPr/>
        <a:lstStyle/>
        <a:p>
          <a:endParaRPr lang="en-US"/>
        </a:p>
      </dgm:t>
    </dgm:pt>
    <dgm:pt modelId="{8DF6958E-F6BA-4AA3-A675-41CCD6F2A2C8}" type="sibTrans" cxnId="{CE6DBD39-4F6B-41AD-B14A-6C57B43688E0}">
      <dgm:prSet/>
      <dgm:spPr/>
      <dgm:t>
        <a:bodyPr/>
        <a:lstStyle/>
        <a:p>
          <a:endParaRPr lang="en-US"/>
        </a:p>
      </dgm:t>
    </dgm:pt>
    <dgm:pt modelId="{46887B5E-9735-4FBE-A3FA-B77D70BFEABB}" type="pres">
      <dgm:prSet presAssocID="{21D2E2DE-7E9C-4FB1-80D3-F494E77C4699}" presName="root" presStyleCnt="0">
        <dgm:presLayoutVars>
          <dgm:dir/>
          <dgm:resizeHandles val="exact"/>
        </dgm:presLayoutVars>
      </dgm:prSet>
      <dgm:spPr/>
    </dgm:pt>
    <dgm:pt modelId="{DE6C21BE-BB72-4333-A800-41C75AFD0607}" type="pres">
      <dgm:prSet presAssocID="{EF3C5940-5DFD-42A4-A6DE-7DE680798C52}" presName="compNode" presStyleCnt="0"/>
      <dgm:spPr/>
    </dgm:pt>
    <dgm:pt modelId="{B01497DA-79FC-4B72-A0B2-FDCD9E9805F7}" type="pres">
      <dgm:prSet presAssocID="{EF3C5940-5DFD-42A4-A6DE-7DE680798C52}" presName="iconRect" presStyleLbl="node1" presStyleIdx="0" presStyleCnt="4"/>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Rain"/>
        </a:ext>
      </dgm:extLst>
    </dgm:pt>
    <dgm:pt modelId="{B631B547-F65C-4D4B-81EE-5462A8AE85E6}" type="pres">
      <dgm:prSet presAssocID="{EF3C5940-5DFD-42A4-A6DE-7DE680798C52}" presName="iconSpace" presStyleCnt="0"/>
      <dgm:spPr/>
    </dgm:pt>
    <dgm:pt modelId="{5B9ADFEC-6F21-4937-8020-E5EBCF54C1AE}" type="pres">
      <dgm:prSet presAssocID="{EF3C5940-5DFD-42A4-A6DE-7DE680798C52}" presName="parTx" presStyleLbl="revTx" presStyleIdx="0" presStyleCnt="8">
        <dgm:presLayoutVars>
          <dgm:chMax val="0"/>
          <dgm:chPref val="0"/>
        </dgm:presLayoutVars>
      </dgm:prSet>
      <dgm:spPr/>
    </dgm:pt>
    <dgm:pt modelId="{E237A5A9-C927-4360-A4D7-2BB056E69F4F}" type="pres">
      <dgm:prSet presAssocID="{EF3C5940-5DFD-42A4-A6DE-7DE680798C52}" presName="txSpace" presStyleCnt="0"/>
      <dgm:spPr/>
    </dgm:pt>
    <dgm:pt modelId="{C035FF40-E0EF-4DDE-ADE7-81312243729C}" type="pres">
      <dgm:prSet presAssocID="{EF3C5940-5DFD-42A4-A6DE-7DE680798C52}" presName="desTx" presStyleLbl="revTx" presStyleIdx="1" presStyleCnt="8">
        <dgm:presLayoutVars/>
      </dgm:prSet>
      <dgm:spPr/>
    </dgm:pt>
    <dgm:pt modelId="{85D749E5-64FF-4D03-86AD-F911C86E535B}" type="pres">
      <dgm:prSet presAssocID="{1786F1DA-7AA4-4DF4-BFC2-5BAE75F0C80B}" presName="sibTrans" presStyleCnt="0"/>
      <dgm:spPr/>
    </dgm:pt>
    <dgm:pt modelId="{EFA97CFD-7446-424F-8FD9-08BF13B25F29}" type="pres">
      <dgm:prSet presAssocID="{152668FE-5A87-49DE-A044-1F26FF7AE3C0}" presName="compNode" presStyleCnt="0"/>
      <dgm:spPr/>
    </dgm:pt>
    <dgm:pt modelId="{6968FFA3-726E-4756-9835-449A4323E7AB}" type="pres">
      <dgm:prSet presAssocID="{152668FE-5A87-49DE-A044-1F26FF7AE3C0}" presName="iconRect" presStyleLbl="node1" presStyleIdx="1" presStyleCnt="4"/>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Teacher"/>
        </a:ext>
      </dgm:extLst>
    </dgm:pt>
    <dgm:pt modelId="{B99FBB83-6DAB-4073-B87E-221AD99179A4}" type="pres">
      <dgm:prSet presAssocID="{152668FE-5A87-49DE-A044-1F26FF7AE3C0}" presName="iconSpace" presStyleCnt="0"/>
      <dgm:spPr/>
    </dgm:pt>
    <dgm:pt modelId="{8EE6C59D-9F4C-41E1-A953-106561FF024B}" type="pres">
      <dgm:prSet presAssocID="{152668FE-5A87-49DE-A044-1F26FF7AE3C0}" presName="parTx" presStyleLbl="revTx" presStyleIdx="2" presStyleCnt="8">
        <dgm:presLayoutVars>
          <dgm:chMax val="0"/>
          <dgm:chPref val="0"/>
        </dgm:presLayoutVars>
      </dgm:prSet>
      <dgm:spPr/>
    </dgm:pt>
    <dgm:pt modelId="{CDEF89BD-F413-4108-968A-590E7CC3A9A6}" type="pres">
      <dgm:prSet presAssocID="{152668FE-5A87-49DE-A044-1F26FF7AE3C0}" presName="txSpace" presStyleCnt="0"/>
      <dgm:spPr/>
    </dgm:pt>
    <dgm:pt modelId="{F80605A8-5373-46AC-ADA5-E0D397E13128}" type="pres">
      <dgm:prSet presAssocID="{152668FE-5A87-49DE-A044-1F26FF7AE3C0}" presName="desTx" presStyleLbl="revTx" presStyleIdx="3" presStyleCnt="8">
        <dgm:presLayoutVars/>
      </dgm:prSet>
      <dgm:spPr/>
    </dgm:pt>
    <dgm:pt modelId="{733A996E-5BA0-4599-85AD-B33569D66327}" type="pres">
      <dgm:prSet presAssocID="{66305BCD-58AF-4B7C-8712-E5B9A8BAD041}" presName="sibTrans" presStyleCnt="0"/>
      <dgm:spPr/>
    </dgm:pt>
    <dgm:pt modelId="{506F3D63-CCCA-4540-A1CC-3E9C88ABD332}" type="pres">
      <dgm:prSet presAssocID="{270C096C-893E-4E1B-B5BC-1F3D6B36055E}" presName="compNode" presStyleCnt="0"/>
      <dgm:spPr/>
    </dgm:pt>
    <dgm:pt modelId="{EF4A12AB-58FA-472A-BE38-A407B42E41FE}" type="pres">
      <dgm:prSet presAssocID="{270C096C-893E-4E1B-B5BC-1F3D6B36055E}" presName="iconRect" presStyleLbl="node1" presStyleIdx="2" presStyleCnt="4"/>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rain in head"/>
        </a:ext>
      </dgm:extLst>
    </dgm:pt>
    <dgm:pt modelId="{DA1AA7AE-1F8B-438C-B52D-4301D7869B28}" type="pres">
      <dgm:prSet presAssocID="{270C096C-893E-4E1B-B5BC-1F3D6B36055E}" presName="iconSpace" presStyleCnt="0"/>
      <dgm:spPr/>
    </dgm:pt>
    <dgm:pt modelId="{F38D5484-8109-4486-A104-AD2117CB89AD}" type="pres">
      <dgm:prSet presAssocID="{270C096C-893E-4E1B-B5BC-1F3D6B36055E}" presName="parTx" presStyleLbl="revTx" presStyleIdx="4" presStyleCnt="8">
        <dgm:presLayoutVars>
          <dgm:chMax val="0"/>
          <dgm:chPref val="0"/>
        </dgm:presLayoutVars>
      </dgm:prSet>
      <dgm:spPr/>
    </dgm:pt>
    <dgm:pt modelId="{CA4FF8ED-9A6A-45C3-82AE-A8FB59F58544}" type="pres">
      <dgm:prSet presAssocID="{270C096C-893E-4E1B-B5BC-1F3D6B36055E}" presName="txSpace" presStyleCnt="0"/>
      <dgm:spPr/>
    </dgm:pt>
    <dgm:pt modelId="{D28D9FB3-BCAB-4C75-B5CA-F7797E8027EB}" type="pres">
      <dgm:prSet presAssocID="{270C096C-893E-4E1B-B5BC-1F3D6B36055E}" presName="desTx" presStyleLbl="revTx" presStyleIdx="5" presStyleCnt="8">
        <dgm:presLayoutVars/>
      </dgm:prSet>
      <dgm:spPr/>
    </dgm:pt>
    <dgm:pt modelId="{17B7EDEC-DEB6-41E4-B90C-005DB9258970}" type="pres">
      <dgm:prSet presAssocID="{05F58B09-2D63-41AF-BC60-210F888DB0B9}" presName="sibTrans" presStyleCnt="0"/>
      <dgm:spPr/>
    </dgm:pt>
    <dgm:pt modelId="{67EBAE58-AEBE-4EAE-9EA6-7EFC094E0191}" type="pres">
      <dgm:prSet presAssocID="{83110090-575A-4C26-9C43-9D60ABF1E9AE}" presName="compNode" presStyleCnt="0"/>
      <dgm:spPr/>
    </dgm:pt>
    <dgm:pt modelId="{7F9FF749-1EB5-4460-9D65-0822FE45A865}" type="pres">
      <dgm:prSet presAssocID="{83110090-575A-4C26-9C43-9D60ABF1E9AE}" presName="iconRect" presStyleLbl="node1" presStyleIdx="3" presStyleCnt="4"/>
      <dgm:spPr>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a:noFill/>
        </a:ln>
      </dgm:spPr>
      <dgm:extLst>
        <a:ext uri="{E40237B7-FDA0-4F09-8148-C483321AD2D9}">
          <dgm14:cNvPr xmlns:dgm14="http://schemas.microsoft.com/office/drawing/2010/diagram" id="0" name="" descr="Checklist"/>
        </a:ext>
      </dgm:extLst>
    </dgm:pt>
    <dgm:pt modelId="{96086D1A-AC04-4BC4-9F14-B2E6AD014353}" type="pres">
      <dgm:prSet presAssocID="{83110090-575A-4C26-9C43-9D60ABF1E9AE}" presName="iconSpace" presStyleCnt="0"/>
      <dgm:spPr/>
    </dgm:pt>
    <dgm:pt modelId="{4F220B5E-3035-42F3-B50F-EE301150A4B4}" type="pres">
      <dgm:prSet presAssocID="{83110090-575A-4C26-9C43-9D60ABF1E9AE}" presName="parTx" presStyleLbl="revTx" presStyleIdx="6" presStyleCnt="8">
        <dgm:presLayoutVars>
          <dgm:chMax val="0"/>
          <dgm:chPref val="0"/>
        </dgm:presLayoutVars>
      </dgm:prSet>
      <dgm:spPr/>
    </dgm:pt>
    <dgm:pt modelId="{016387E8-AC1E-411B-BE7A-0E30E59169A7}" type="pres">
      <dgm:prSet presAssocID="{83110090-575A-4C26-9C43-9D60ABF1E9AE}" presName="txSpace" presStyleCnt="0"/>
      <dgm:spPr/>
    </dgm:pt>
    <dgm:pt modelId="{53B2EDBD-8758-4ADB-BC4C-F243323AE97E}" type="pres">
      <dgm:prSet presAssocID="{83110090-575A-4C26-9C43-9D60ABF1E9AE}" presName="desTx" presStyleLbl="revTx" presStyleIdx="7" presStyleCnt="8">
        <dgm:presLayoutVars/>
      </dgm:prSet>
      <dgm:spPr/>
    </dgm:pt>
  </dgm:ptLst>
  <dgm:cxnLst>
    <dgm:cxn modelId="{FC9F8315-4587-47FF-82AD-D122D87BD859}" srcId="{270C096C-893E-4E1B-B5BC-1F3D6B36055E}" destId="{654B58D2-141A-4719-AA72-2FA7C846CC71}" srcOrd="0" destOrd="0" parTransId="{EBA2936A-472F-41E9-836E-78BFAFB2ED41}" sibTransId="{DC8DF156-B473-4730-911A-8FA4626D737F}"/>
    <dgm:cxn modelId="{4804041A-55B0-4E0D-8633-268DFF332DCD}" type="presOf" srcId="{7A522028-D09F-4EB7-9DB4-3D71003964F6}" destId="{F80605A8-5373-46AC-ADA5-E0D397E13128}" srcOrd="0" destOrd="0" presId="urn:microsoft.com/office/officeart/2018/5/layout/CenteredIconLabelDescriptionList"/>
    <dgm:cxn modelId="{99CBF829-5635-440D-8E83-E8494B99A2B0}" type="presOf" srcId="{EF3C5940-5DFD-42A4-A6DE-7DE680798C52}" destId="{5B9ADFEC-6F21-4937-8020-E5EBCF54C1AE}" srcOrd="0" destOrd="0" presId="urn:microsoft.com/office/officeart/2018/5/layout/CenteredIconLabelDescriptionList"/>
    <dgm:cxn modelId="{CE6DBD39-4F6B-41AD-B14A-6C57B43688E0}" srcId="{21D2E2DE-7E9C-4FB1-80D3-F494E77C4699}" destId="{83110090-575A-4C26-9C43-9D60ABF1E9AE}" srcOrd="3" destOrd="0" parTransId="{F270E9B4-60E7-4DEB-A07B-AD9B33876AE9}" sibTransId="{8DF6958E-F6BA-4AA3-A675-41CCD6F2A2C8}"/>
    <dgm:cxn modelId="{0A8BB367-E3D3-4542-90D7-0CC6398E184B}" type="presOf" srcId="{21D2E2DE-7E9C-4FB1-80D3-F494E77C4699}" destId="{46887B5E-9735-4FBE-A3FA-B77D70BFEABB}" srcOrd="0" destOrd="0" presId="urn:microsoft.com/office/officeart/2018/5/layout/CenteredIconLabelDescriptionList"/>
    <dgm:cxn modelId="{731C544A-6F6B-49B7-ADE4-EA4718645160}" type="presOf" srcId="{83110090-575A-4C26-9C43-9D60ABF1E9AE}" destId="{4F220B5E-3035-42F3-B50F-EE301150A4B4}" srcOrd="0" destOrd="0" presId="urn:microsoft.com/office/officeart/2018/5/layout/CenteredIconLabelDescriptionList"/>
    <dgm:cxn modelId="{E647F06A-ACED-44BF-9ADC-EC21A0EB3833}" type="presOf" srcId="{152668FE-5A87-49DE-A044-1F26FF7AE3C0}" destId="{8EE6C59D-9F4C-41E1-A953-106561FF024B}" srcOrd="0" destOrd="0" presId="urn:microsoft.com/office/officeart/2018/5/layout/CenteredIconLabelDescriptionList"/>
    <dgm:cxn modelId="{C2AEE46D-212E-46D1-80A6-2B829A2DEE0F}" srcId="{EF3C5940-5DFD-42A4-A6DE-7DE680798C52}" destId="{92E6F0C7-EB8B-4805-8D01-69816EA67014}" srcOrd="0" destOrd="0" parTransId="{1DFF4E18-9181-4715-BCBB-794C43C40F9D}" sibTransId="{CF404525-122D-4EF4-BD0C-6F043CD65E54}"/>
    <dgm:cxn modelId="{A7DB9877-10DB-4363-9B1D-C2B64E549B2D}" type="presOf" srcId="{92E6F0C7-EB8B-4805-8D01-69816EA67014}" destId="{C035FF40-E0EF-4DDE-ADE7-81312243729C}" srcOrd="0" destOrd="0" presId="urn:microsoft.com/office/officeart/2018/5/layout/CenteredIconLabelDescriptionList"/>
    <dgm:cxn modelId="{944EFF80-B70C-414A-BD90-D2B9F8EDDA47}" srcId="{152668FE-5A87-49DE-A044-1F26FF7AE3C0}" destId="{7A522028-D09F-4EB7-9DB4-3D71003964F6}" srcOrd="0" destOrd="0" parTransId="{201B0983-7B19-41C5-9341-A68526097DAB}" sibTransId="{7E2F8298-AB66-4529-897D-2FE80147FC51}"/>
    <dgm:cxn modelId="{70EFA181-5936-4C29-9BBA-E7566C590A09}" type="presOf" srcId="{270C096C-893E-4E1B-B5BC-1F3D6B36055E}" destId="{F38D5484-8109-4486-A104-AD2117CB89AD}" srcOrd="0" destOrd="0" presId="urn:microsoft.com/office/officeart/2018/5/layout/CenteredIconLabelDescriptionList"/>
    <dgm:cxn modelId="{F667F296-CADC-44A8-BE5E-A5A28B5E6D7E}" srcId="{21D2E2DE-7E9C-4FB1-80D3-F494E77C4699}" destId="{152668FE-5A87-49DE-A044-1F26FF7AE3C0}" srcOrd="1" destOrd="0" parTransId="{CEF6D4A4-73F0-4ED6-8D11-D5F9EAD15127}" sibTransId="{66305BCD-58AF-4B7C-8712-E5B9A8BAD041}"/>
    <dgm:cxn modelId="{07A2DFDF-9296-4A26-A4C7-C0F021EF21DE}" type="presOf" srcId="{654B58D2-141A-4719-AA72-2FA7C846CC71}" destId="{D28D9FB3-BCAB-4C75-B5CA-F7797E8027EB}" srcOrd="0" destOrd="0" presId="urn:microsoft.com/office/officeart/2018/5/layout/CenteredIconLabelDescriptionList"/>
    <dgm:cxn modelId="{59208DF2-D119-4A9D-9BFD-9A387510624A}" srcId="{21D2E2DE-7E9C-4FB1-80D3-F494E77C4699}" destId="{EF3C5940-5DFD-42A4-A6DE-7DE680798C52}" srcOrd="0" destOrd="0" parTransId="{C120072B-3101-447A-A77B-06AFB52A15D4}" sibTransId="{1786F1DA-7AA4-4DF4-BFC2-5BAE75F0C80B}"/>
    <dgm:cxn modelId="{C1F592F6-E4CC-41C8-8892-C1F1BB652EC1}" srcId="{21D2E2DE-7E9C-4FB1-80D3-F494E77C4699}" destId="{270C096C-893E-4E1B-B5BC-1F3D6B36055E}" srcOrd="2" destOrd="0" parTransId="{AE49BBC1-09F4-4E3B-A722-9575CC90EF85}" sibTransId="{05F58B09-2D63-41AF-BC60-210F888DB0B9}"/>
    <dgm:cxn modelId="{028161FF-B785-4D8C-8D8D-0E230DCD6444}" type="presParOf" srcId="{46887B5E-9735-4FBE-A3FA-B77D70BFEABB}" destId="{DE6C21BE-BB72-4333-A800-41C75AFD0607}" srcOrd="0" destOrd="0" presId="urn:microsoft.com/office/officeart/2018/5/layout/CenteredIconLabelDescriptionList"/>
    <dgm:cxn modelId="{CB44CAED-DB24-4A7D-85CD-9A39A8C7C189}" type="presParOf" srcId="{DE6C21BE-BB72-4333-A800-41C75AFD0607}" destId="{B01497DA-79FC-4B72-A0B2-FDCD9E9805F7}" srcOrd="0" destOrd="0" presId="urn:microsoft.com/office/officeart/2018/5/layout/CenteredIconLabelDescriptionList"/>
    <dgm:cxn modelId="{90A8977A-9715-43C2-A648-F64CCD582360}" type="presParOf" srcId="{DE6C21BE-BB72-4333-A800-41C75AFD0607}" destId="{B631B547-F65C-4D4B-81EE-5462A8AE85E6}" srcOrd="1" destOrd="0" presId="urn:microsoft.com/office/officeart/2018/5/layout/CenteredIconLabelDescriptionList"/>
    <dgm:cxn modelId="{B91F5D7E-5AD4-409D-BDF2-95AD2081A548}" type="presParOf" srcId="{DE6C21BE-BB72-4333-A800-41C75AFD0607}" destId="{5B9ADFEC-6F21-4937-8020-E5EBCF54C1AE}" srcOrd="2" destOrd="0" presId="urn:microsoft.com/office/officeart/2018/5/layout/CenteredIconLabelDescriptionList"/>
    <dgm:cxn modelId="{C19DEA3E-1784-4300-85BD-1223DE924348}" type="presParOf" srcId="{DE6C21BE-BB72-4333-A800-41C75AFD0607}" destId="{E237A5A9-C927-4360-A4D7-2BB056E69F4F}" srcOrd="3" destOrd="0" presId="urn:microsoft.com/office/officeart/2018/5/layout/CenteredIconLabelDescriptionList"/>
    <dgm:cxn modelId="{0126EDB9-9CD1-4D1B-B367-28DAAA625E64}" type="presParOf" srcId="{DE6C21BE-BB72-4333-A800-41C75AFD0607}" destId="{C035FF40-E0EF-4DDE-ADE7-81312243729C}" srcOrd="4" destOrd="0" presId="urn:microsoft.com/office/officeart/2018/5/layout/CenteredIconLabelDescriptionList"/>
    <dgm:cxn modelId="{41BF1C3B-7648-47A2-B70B-DF24EB2B66B5}" type="presParOf" srcId="{46887B5E-9735-4FBE-A3FA-B77D70BFEABB}" destId="{85D749E5-64FF-4D03-86AD-F911C86E535B}" srcOrd="1" destOrd="0" presId="urn:microsoft.com/office/officeart/2018/5/layout/CenteredIconLabelDescriptionList"/>
    <dgm:cxn modelId="{A94D88D4-8ABB-427D-A48F-11ED8BDEF48F}" type="presParOf" srcId="{46887B5E-9735-4FBE-A3FA-B77D70BFEABB}" destId="{EFA97CFD-7446-424F-8FD9-08BF13B25F29}" srcOrd="2" destOrd="0" presId="urn:microsoft.com/office/officeart/2018/5/layout/CenteredIconLabelDescriptionList"/>
    <dgm:cxn modelId="{E073AE90-CB66-4C42-B405-1AA9DBC680D9}" type="presParOf" srcId="{EFA97CFD-7446-424F-8FD9-08BF13B25F29}" destId="{6968FFA3-726E-4756-9835-449A4323E7AB}" srcOrd="0" destOrd="0" presId="urn:microsoft.com/office/officeart/2018/5/layout/CenteredIconLabelDescriptionList"/>
    <dgm:cxn modelId="{E9D24FA2-3358-48C3-B9D7-3B7B1740FD70}" type="presParOf" srcId="{EFA97CFD-7446-424F-8FD9-08BF13B25F29}" destId="{B99FBB83-6DAB-4073-B87E-221AD99179A4}" srcOrd="1" destOrd="0" presId="urn:microsoft.com/office/officeart/2018/5/layout/CenteredIconLabelDescriptionList"/>
    <dgm:cxn modelId="{FDD1BDF3-F37E-45BB-8FF8-EE21643BEEEC}" type="presParOf" srcId="{EFA97CFD-7446-424F-8FD9-08BF13B25F29}" destId="{8EE6C59D-9F4C-41E1-A953-106561FF024B}" srcOrd="2" destOrd="0" presId="urn:microsoft.com/office/officeart/2018/5/layout/CenteredIconLabelDescriptionList"/>
    <dgm:cxn modelId="{059A9B91-DF54-4D83-9D02-FD01402189A4}" type="presParOf" srcId="{EFA97CFD-7446-424F-8FD9-08BF13B25F29}" destId="{CDEF89BD-F413-4108-968A-590E7CC3A9A6}" srcOrd="3" destOrd="0" presId="urn:microsoft.com/office/officeart/2018/5/layout/CenteredIconLabelDescriptionList"/>
    <dgm:cxn modelId="{A5067237-E032-4821-91D1-AE60B14DAD63}" type="presParOf" srcId="{EFA97CFD-7446-424F-8FD9-08BF13B25F29}" destId="{F80605A8-5373-46AC-ADA5-E0D397E13128}" srcOrd="4" destOrd="0" presId="urn:microsoft.com/office/officeart/2018/5/layout/CenteredIconLabelDescriptionList"/>
    <dgm:cxn modelId="{E07947EA-402F-4B84-A909-BBAB140C8EB8}" type="presParOf" srcId="{46887B5E-9735-4FBE-A3FA-B77D70BFEABB}" destId="{733A996E-5BA0-4599-85AD-B33569D66327}" srcOrd="3" destOrd="0" presId="urn:microsoft.com/office/officeart/2018/5/layout/CenteredIconLabelDescriptionList"/>
    <dgm:cxn modelId="{2594DE2A-DE7A-4037-B908-A7982B7A10E1}" type="presParOf" srcId="{46887B5E-9735-4FBE-A3FA-B77D70BFEABB}" destId="{506F3D63-CCCA-4540-A1CC-3E9C88ABD332}" srcOrd="4" destOrd="0" presId="urn:microsoft.com/office/officeart/2018/5/layout/CenteredIconLabelDescriptionList"/>
    <dgm:cxn modelId="{02CD318C-DA55-4C84-BCDB-CF8BCAC705E0}" type="presParOf" srcId="{506F3D63-CCCA-4540-A1CC-3E9C88ABD332}" destId="{EF4A12AB-58FA-472A-BE38-A407B42E41FE}" srcOrd="0" destOrd="0" presId="urn:microsoft.com/office/officeart/2018/5/layout/CenteredIconLabelDescriptionList"/>
    <dgm:cxn modelId="{D60C52C0-FAE8-43A8-86E8-127EAF804C3D}" type="presParOf" srcId="{506F3D63-CCCA-4540-A1CC-3E9C88ABD332}" destId="{DA1AA7AE-1F8B-438C-B52D-4301D7869B28}" srcOrd="1" destOrd="0" presId="urn:microsoft.com/office/officeart/2018/5/layout/CenteredIconLabelDescriptionList"/>
    <dgm:cxn modelId="{F34BA899-717B-4CCA-9D55-FA079ED70DFF}" type="presParOf" srcId="{506F3D63-CCCA-4540-A1CC-3E9C88ABD332}" destId="{F38D5484-8109-4486-A104-AD2117CB89AD}" srcOrd="2" destOrd="0" presId="urn:microsoft.com/office/officeart/2018/5/layout/CenteredIconLabelDescriptionList"/>
    <dgm:cxn modelId="{5A2EDADF-7D6F-4718-9C3E-16C54C4176A9}" type="presParOf" srcId="{506F3D63-CCCA-4540-A1CC-3E9C88ABD332}" destId="{CA4FF8ED-9A6A-45C3-82AE-A8FB59F58544}" srcOrd="3" destOrd="0" presId="urn:microsoft.com/office/officeart/2018/5/layout/CenteredIconLabelDescriptionList"/>
    <dgm:cxn modelId="{453598DF-4088-43B0-8367-128815EA268C}" type="presParOf" srcId="{506F3D63-CCCA-4540-A1CC-3E9C88ABD332}" destId="{D28D9FB3-BCAB-4C75-B5CA-F7797E8027EB}" srcOrd="4" destOrd="0" presId="urn:microsoft.com/office/officeart/2018/5/layout/CenteredIconLabelDescriptionList"/>
    <dgm:cxn modelId="{D12AA5D5-CFBB-473B-81A7-E127CF2403FE}" type="presParOf" srcId="{46887B5E-9735-4FBE-A3FA-B77D70BFEABB}" destId="{17B7EDEC-DEB6-41E4-B90C-005DB9258970}" srcOrd="5" destOrd="0" presId="urn:microsoft.com/office/officeart/2018/5/layout/CenteredIconLabelDescriptionList"/>
    <dgm:cxn modelId="{047DAC0F-39F7-4225-8522-37AA1CF8BBB1}" type="presParOf" srcId="{46887B5E-9735-4FBE-A3FA-B77D70BFEABB}" destId="{67EBAE58-AEBE-4EAE-9EA6-7EFC094E0191}" srcOrd="6" destOrd="0" presId="urn:microsoft.com/office/officeart/2018/5/layout/CenteredIconLabelDescriptionList"/>
    <dgm:cxn modelId="{364E472D-EB87-4A76-B3D9-61C8EC4A2457}" type="presParOf" srcId="{67EBAE58-AEBE-4EAE-9EA6-7EFC094E0191}" destId="{7F9FF749-1EB5-4460-9D65-0822FE45A865}" srcOrd="0" destOrd="0" presId="urn:microsoft.com/office/officeart/2018/5/layout/CenteredIconLabelDescriptionList"/>
    <dgm:cxn modelId="{59750141-BF97-4624-A4B4-6F79BACBF563}" type="presParOf" srcId="{67EBAE58-AEBE-4EAE-9EA6-7EFC094E0191}" destId="{96086D1A-AC04-4BC4-9F14-B2E6AD014353}" srcOrd="1" destOrd="0" presId="urn:microsoft.com/office/officeart/2018/5/layout/CenteredIconLabelDescriptionList"/>
    <dgm:cxn modelId="{E1E056E0-AA1C-4DF3-9CE8-E331CA77775F}" type="presParOf" srcId="{67EBAE58-AEBE-4EAE-9EA6-7EFC094E0191}" destId="{4F220B5E-3035-42F3-B50F-EE301150A4B4}" srcOrd="2" destOrd="0" presId="urn:microsoft.com/office/officeart/2018/5/layout/CenteredIconLabelDescriptionList"/>
    <dgm:cxn modelId="{1E02D5E4-F0F5-46A0-AE05-0D89C2FE3FCD}" type="presParOf" srcId="{67EBAE58-AEBE-4EAE-9EA6-7EFC094E0191}" destId="{016387E8-AC1E-411B-BE7A-0E30E59169A7}" srcOrd="3" destOrd="0" presId="urn:microsoft.com/office/officeart/2018/5/layout/CenteredIconLabelDescriptionList"/>
    <dgm:cxn modelId="{BA11C902-BCC9-4F59-AE25-CE6AD1D2910F}" type="presParOf" srcId="{67EBAE58-AEBE-4EAE-9EA6-7EFC094E0191}" destId="{53B2EDBD-8758-4ADB-BC4C-F243323AE97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50137BB-6EC3-4897-A70F-3239B8CFC38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2494F4C-4D78-4D37-8592-837A03A2796E}">
      <dgm:prSet/>
      <dgm:spPr/>
      <dgm:t>
        <a:bodyPr/>
        <a:lstStyle/>
        <a:p>
          <a:pPr>
            <a:lnSpc>
              <a:spcPct val="100000"/>
            </a:lnSpc>
          </a:pPr>
          <a:r>
            <a:rPr lang="en-US"/>
            <a:t>EF Core v2.2 will be next minor version</a:t>
          </a:r>
        </a:p>
      </dgm:t>
    </dgm:pt>
    <dgm:pt modelId="{1BDE689E-BAE2-4535-95F9-7001D63B79DA}" type="parTrans" cxnId="{2BABD107-E004-4C4D-9110-F65F52F958E7}">
      <dgm:prSet/>
      <dgm:spPr/>
      <dgm:t>
        <a:bodyPr/>
        <a:lstStyle/>
        <a:p>
          <a:endParaRPr lang="en-US"/>
        </a:p>
      </dgm:t>
    </dgm:pt>
    <dgm:pt modelId="{1782478F-4302-47FF-911D-D2C57F113258}" type="sibTrans" cxnId="{2BABD107-E004-4C4D-9110-F65F52F958E7}">
      <dgm:prSet/>
      <dgm:spPr/>
      <dgm:t>
        <a:bodyPr/>
        <a:lstStyle/>
        <a:p>
          <a:endParaRPr lang="en-US"/>
        </a:p>
      </dgm:t>
    </dgm:pt>
    <dgm:pt modelId="{FF123DEF-6E94-4609-AED3-6F3C24A04856}">
      <dgm:prSet/>
      <dgm:spPr/>
      <dgm:t>
        <a:bodyPr/>
        <a:lstStyle/>
        <a:p>
          <a:pPr>
            <a:lnSpc>
              <a:spcPct val="100000"/>
            </a:lnSpc>
          </a:pPr>
          <a:r>
            <a:rPr lang="en-US">
              <a:hlinkClick xmlns:r="http://schemas.openxmlformats.org/officeDocument/2006/relationships" r:id="rId1"/>
            </a:rPr>
            <a:t>small release</a:t>
          </a:r>
          <a:endParaRPr lang="en-US"/>
        </a:p>
      </dgm:t>
    </dgm:pt>
    <dgm:pt modelId="{C28CF53A-AAE5-42FC-B541-1F27FEDC3F4E}" type="parTrans" cxnId="{A9C87E45-63AD-4D91-A9AF-F0AE2E3A3838}">
      <dgm:prSet/>
      <dgm:spPr/>
      <dgm:t>
        <a:bodyPr/>
        <a:lstStyle/>
        <a:p>
          <a:endParaRPr lang="en-US"/>
        </a:p>
      </dgm:t>
    </dgm:pt>
    <dgm:pt modelId="{946D72AB-148B-458A-ADCB-8DB56D90C3A6}" type="sibTrans" cxnId="{A9C87E45-63AD-4D91-A9AF-F0AE2E3A3838}">
      <dgm:prSet/>
      <dgm:spPr/>
      <dgm:t>
        <a:bodyPr/>
        <a:lstStyle/>
        <a:p>
          <a:endParaRPr lang="en-US"/>
        </a:p>
      </dgm:t>
    </dgm:pt>
    <dgm:pt modelId="{F3E76B1A-32AA-4561-B299-CA4B921F61A2}">
      <dgm:prSet/>
      <dgm:spPr/>
      <dgm:t>
        <a:bodyPr/>
        <a:lstStyle/>
        <a:p>
          <a:pPr>
            <a:lnSpc>
              <a:spcPct val="100000"/>
            </a:lnSpc>
          </a:pPr>
          <a:r>
            <a:rPr lang="en-US"/>
            <a:t>before end of year 2018 (currently preview)</a:t>
          </a:r>
        </a:p>
      </dgm:t>
    </dgm:pt>
    <dgm:pt modelId="{A05B199F-9FCB-421E-8AF7-4916A41481A3}" type="parTrans" cxnId="{560CA929-ACE1-423D-A07B-970C546BC95C}">
      <dgm:prSet/>
      <dgm:spPr/>
      <dgm:t>
        <a:bodyPr/>
        <a:lstStyle/>
        <a:p>
          <a:endParaRPr lang="en-US"/>
        </a:p>
      </dgm:t>
    </dgm:pt>
    <dgm:pt modelId="{9EE23BDD-737B-4F6F-85BA-2FEFBD0F1AD1}" type="sibTrans" cxnId="{560CA929-ACE1-423D-A07B-970C546BC95C}">
      <dgm:prSet/>
      <dgm:spPr/>
      <dgm:t>
        <a:bodyPr/>
        <a:lstStyle/>
        <a:p>
          <a:endParaRPr lang="en-US"/>
        </a:p>
      </dgm:t>
    </dgm:pt>
    <dgm:pt modelId="{6BC48AD0-D6F1-4D9D-BA44-D16FE1E51414}">
      <dgm:prSet/>
      <dgm:spPr/>
      <dgm:t>
        <a:bodyPr/>
        <a:lstStyle/>
        <a:p>
          <a:pPr>
            <a:lnSpc>
              <a:spcPct val="100000"/>
            </a:lnSpc>
          </a:pPr>
          <a:r>
            <a:rPr lang="en-US" dirty="0"/>
            <a:t>EF Core v3 will be the next major version </a:t>
          </a:r>
        </a:p>
      </dgm:t>
    </dgm:pt>
    <dgm:pt modelId="{BE392063-71CB-4E57-9160-D4CAB8A9E6EE}" type="parTrans" cxnId="{C22CB30A-6092-416A-87F2-C799D5C331DB}">
      <dgm:prSet/>
      <dgm:spPr/>
      <dgm:t>
        <a:bodyPr/>
        <a:lstStyle/>
        <a:p>
          <a:endParaRPr lang="en-US"/>
        </a:p>
      </dgm:t>
    </dgm:pt>
    <dgm:pt modelId="{2E524002-2575-4682-994C-D64EE2E6B489}" type="sibTrans" cxnId="{C22CB30A-6092-416A-87F2-C799D5C331DB}">
      <dgm:prSet/>
      <dgm:spPr/>
      <dgm:t>
        <a:bodyPr/>
        <a:lstStyle/>
        <a:p>
          <a:endParaRPr lang="en-US"/>
        </a:p>
      </dgm:t>
    </dgm:pt>
    <dgm:pt modelId="{14E9B504-4969-4E53-975D-9873EBAF9BA2}">
      <dgm:prSet/>
      <dgm:spPr/>
      <dgm:t>
        <a:bodyPr/>
        <a:lstStyle/>
        <a:p>
          <a:pPr>
            <a:lnSpc>
              <a:spcPct val="100000"/>
            </a:lnSpc>
          </a:pPr>
          <a:r>
            <a:rPr lang="en-US"/>
            <a:t>Synchronized with </a:t>
          </a:r>
          <a:r>
            <a:rPr lang="en-US">
              <a:hlinkClick xmlns:r="http://schemas.openxmlformats.org/officeDocument/2006/relationships" r:id="rId2"/>
            </a:rPr>
            <a:t>.Net Core </a:t>
          </a:r>
          <a:r>
            <a:rPr lang="en-US"/>
            <a:t>and ASP.Net Core </a:t>
          </a:r>
          <a:r>
            <a:rPr lang="en-US">
              <a:hlinkClick xmlns:r="http://schemas.openxmlformats.org/officeDocument/2006/relationships" r:id="rId3"/>
            </a:rPr>
            <a:t>schedule</a:t>
          </a:r>
          <a:endParaRPr lang="en-US"/>
        </a:p>
      </dgm:t>
    </dgm:pt>
    <dgm:pt modelId="{B34FCB6D-ED97-42FE-8551-93069B889532}" type="parTrans" cxnId="{5BDE4247-E85C-427D-93A1-F4693287399F}">
      <dgm:prSet/>
      <dgm:spPr/>
      <dgm:t>
        <a:bodyPr/>
        <a:lstStyle/>
        <a:p>
          <a:endParaRPr lang="en-US"/>
        </a:p>
      </dgm:t>
    </dgm:pt>
    <dgm:pt modelId="{7FF0E378-E541-4A85-B59C-3D5EFA0E5DFF}" type="sibTrans" cxnId="{5BDE4247-E85C-427D-93A1-F4693287399F}">
      <dgm:prSet/>
      <dgm:spPr/>
      <dgm:t>
        <a:bodyPr/>
        <a:lstStyle/>
        <a:p>
          <a:endParaRPr lang="en-US"/>
        </a:p>
      </dgm:t>
    </dgm:pt>
    <dgm:pt modelId="{A88AC7C6-460D-4322-AC3A-429F1B094FC2}">
      <dgm:prSet/>
      <dgm:spPr/>
      <dgm:t>
        <a:bodyPr/>
        <a:lstStyle/>
        <a:p>
          <a:pPr>
            <a:lnSpc>
              <a:spcPct val="100000"/>
            </a:lnSpc>
          </a:pPr>
          <a:r>
            <a:rPr lang="en-US"/>
            <a:t>Expected Q1 – Q2 2019</a:t>
          </a:r>
        </a:p>
      </dgm:t>
    </dgm:pt>
    <dgm:pt modelId="{4A82C170-3C34-40A9-ACF0-48C2E9843E0D}" type="parTrans" cxnId="{1B417E51-050C-4833-978F-3C23EDEA8E82}">
      <dgm:prSet/>
      <dgm:spPr/>
      <dgm:t>
        <a:bodyPr/>
        <a:lstStyle/>
        <a:p>
          <a:endParaRPr lang="en-US"/>
        </a:p>
      </dgm:t>
    </dgm:pt>
    <dgm:pt modelId="{69C54E04-6922-45E9-B99E-06584643ED7F}" type="sibTrans" cxnId="{1B417E51-050C-4833-978F-3C23EDEA8E82}">
      <dgm:prSet/>
      <dgm:spPr/>
      <dgm:t>
        <a:bodyPr/>
        <a:lstStyle/>
        <a:p>
          <a:endParaRPr lang="en-US"/>
        </a:p>
      </dgm:t>
    </dgm:pt>
    <dgm:pt modelId="{D4BCFF8A-129E-4879-A0B8-CC59AACAD25B}" type="pres">
      <dgm:prSet presAssocID="{750137BB-6EC3-4897-A70F-3239B8CFC386}" presName="root" presStyleCnt="0">
        <dgm:presLayoutVars>
          <dgm:dir/>
          <dgm:resizeHandles val="exact"/>
        </dgm:presLayoutVars>
      </dgm:prSet>
      <dgm:spPr/>
    </dgm:pt>
    <dgm:pt modelId="{AE47CA6F-C508-4D7E-9AAB-85B0FF33BD4F}" type="pres">
      <dgm:prSet presAssocID="{22494F4C-4D78-4D37-8592-837A03A2796E}" presName="compNode" presStyleCnt="0"/>
      <dgm:spPr/>
    </dgm:pt>
    <dgm:pt modelId="{3ED92212-77E0-4245-A619-4D20CF8217F6}" type="pres">
      <dgm:prSet presAssocID="{22494F4C-4D78-4D37-8592-837A03A2796E}" presName="bgRect" presStyleLbl="bgShp" presStyleIdx="0" presStyleCnt="2"/>
      <dgm:spPr/>
    </dgm:pt>
    <dgm:pt modelId="{84620184-F1FA-482F-8535-E296F42A779C}" type="pres">
      <dgm:prSet presAssocID="{22494F4C-4D78-4D37-8592-837A03A2796E}" presName="iconRect" presStyleLbl="node1" presStyleIdx="0" presStyleCnt="2"/>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Compass"/>
        </a:ext>
      </dgm:extLst>
    </dgm:pt>
    <dgm:pt modelId="{170DD55D-C512-4F46-B6DD-F415E423AAD7}" type="pres">
      <dgm:prSet presAssocID="{22494F4C-4D78-4D37-8592-837A03A2796E}" presName="spaceRect" presStyleCnt="0"/>
      <dgm:spPr/>
    </dgm:pt>
    <dgm:pt modelId="{68C24EAC-CC2E-48BB-85B4-8C52B76C5750}" type="pres">
      <dgm:prSet presAssocID="{22494F4C-4D78-4D37-8592-837A03A2796E}" presName="parTx" presStyleLbl="revTx" presStyleIdx="0" presStyleCnt="4">
        <dgm:presLayoutVars>
          <dgm:chMax val="0"/>
          <dgm:chPref val="0"/>
        </dgm:presLayoutVars>
      </dgm:prSet>
      <dgm:spPr/>
    </dgm:pt>
    <dgm:pt modelId="{E0372B8E-B2F7-42FD-9AD1-22242A5A811F}" type="pres">
      <dgm:prSet presAssocID="{22494F4C-4D78-4D37-8592-837A03A2796E}" presName="desTx" presStyleLbl="revTx" presStyleIdx="1" presStyleCnt="4">
        <dgm:presLayoutVars/>
      </dgm:prSet>
      <dgm:spPr/>
    </dgm:pt>
    <dgm:pt modelId="{D65D271A-0E9A-4F3F-BE3C-DC31C95C4F24}" type="pres">
      <dgm:prSet presAssocID="{1782478F-4302-47FF-911D-D2C57F113258}" presName="sibTrans" presStyleCnt="0"/>
      <dgm:spPr/>
    </dgm:pt>
    <dgm:pt modelId="{E44ED3E3-C535-4E7D-AA2D-72D5ECEBFD39}" type="pres">
      <dgm:prSet presAssocID="{6BC48AD0-D6F1-4D9D-BA44-D16FE1E51414}" presName="compNode" presStyleCnt="0"/>
      <dgm:spPr/>
    </dgm:pt>
    <dgm:pt modelId="{1185028A-F85D-468A-89B0-E7DDCEBD1D84}" type="pres">
      <dgm:prSet presAssocID="{6BC48AD0-D6F1-4D9D-BA44-D16FE1E51414}" presName="bgRect" presStyleLbl="bgShp" presStyleIdx="1" presStyleCnt="2"/>
      <dgm:spPr/>
    </dgm:pt>
    <dgm:pt modelId="{84A608B3-6088-4EB6-A6CE-3BB2CF0B7D3D}" type="pres">
      <dgm:prSet presAssocID="{6BC48AD0-D6F1-4D9D-BA44-D16FE1E51414}" presName="iconRect" presStyleLbl="node1" presStyleIdx="1" presStyleCnt="2"/>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Compass"/>
        </a:ext>
      </dgm:extLst>
    </dgm:pt>
    <dgm:pt modelId="{81680703-434C-4CC3-B9D3-5FB63C4C0CCE}" type="pres">
      <dgm:prSet presAssocID="{6BC48AD0-D6F1-4D9D-BA44-D16FE1E51414}" presName="spaceRect" presStyleCnt="0"/>
      <dgm:spPr/>
    </dgm:pt>
    <dgm:pt modelId="{4BCC8C78-6F88-4CB3-8A41-AA7C4D47D998}" type="pres">
      <dgm:prSet presAssocID="{6BC48AD0-D6F1-4D9D-BA44-D16FE1E51414}" presName="parTx" presStyleLbl="revTx" presStyleIdx="2" presStyleCnt="4">
        <dgm:presLayoutVars>
          <dgm:chMax val="0"/>
          <dgm:chPref val="0"/>
        </dgm:presLayoutVars>
      </dgm:prSet>
      <dgm:spPr/>
    </dgm:pt>
    <dgm:pt modelId="{4D98613D-5588-4817-8854-9242F97F4E15}" type="pres">
      <dgm:prSet presAssocID="{6BC48AD0-D6F1-4D9D-BA44-D16FE1E51414}" presName="desTx" presStyleLbl="revTx" presStyleIdx="3" presStyleCnt="4">
        <dgm:presLayoutVars/>
      </dgm:prSet>
      <dgm:spPr/>
    </dgm:pt>
  </dgm:ptLst>
  <dgm:cxnLst>
    <dgm:cxn modelId="{2BABD107-E004-4C4D-9110-F65F52F958E7}" srcId="{750137BB-6EC3-4897-A70F-3239B8CFC386}" destId="{22494F4C-4D78-4D37-8592-837A03A2796E}" srcOrd="0" destOrd="0" parTransId="{1BDE689E-BAE2-4535-95F9-7001D63B79DA}" sibTransId="{1782478F-4302-47FF-911D-D2C57F113258}"/>
    <dgm:cxn modelId="{C22CB30A-6092-416A-87F2-C799D5C331DB}" srcId="{750137BB-6EC3-4897-A70F-3239B8CFC386}" destId="{6BC48AD0-D6F1-4D9D-BA44-D16FE1E51414}" srcOrd="1" destOrd="0" parTransId="{BE392063-71CB-4E57-9160-D4CAB8A9E6EE}" sibTransId="{2E524002-2575-4682-994C-D64EE2E6B489}"/>
    <dgm:cxn modelId="{560CA929-ACE1-423D-A07B-970C546BC95C}" srcId="{22494F4C-4D78-4D37-8592-837A03A2796E}" destId="{F3E76B1A-32AA-4561-B299-CA4B921F61A2}" srcOrd="1" destOrd="0" parTransId="{A05B199F-9FCB-421E-8AF7-4916A41481A3}" sibTransId="{9EE23BDD-737B-4F6F-85BA-2FEFBD0F1AD1}"/>
    <dgm:cxn modelId="{B7DD8934-F19F-4E10-8437-1EDD9D8CDB2A}" type="presOf" srcId="{14E9B504-4969-4E53-975D-9873EBAF9BA2}" destId="{4D98613D-5588-4817-8854-9242F97F4E15}" srcOrd="0" destOrd="0" presId="urn:microsoft.com/office/officeart/2018/2/layout/IconVerticalSolidList"/>
    <dgm:cxn modelId="{A9C87E45-63AD-4D91-A9AF-F0AE2E3A3838}" srcId="{22494F4C-4D78-4D37-8592-837A03A2796E}" destId="{FF123DEF-6E94-4609-AED3-6F3C24A04856}" srcOrd="0" destOrd="0" parTransId="{C28CF53A-AAE5-42FC-B541-1F27FEDC3F4E}" sibTransId="{946D72AB-148B-458A-ADCB-8DB56D90C3A6}"/>
    <dgm:cxn modelId="{5BDE4247-E85C-427D-93A1-F4693287399F}" srcId="{6BC48AD0-D6F1-4D9D-BA44-D16FE1E51414}" destId="{14E9B504-4969-4E53-975D-9873EBAF9BA2}" srcOrd="0" destOrd="0" parTransId="{B34FCB6D-ED97-42FE-8551-93069B889532}" sibTransId="{7FF0E378-E541-4A85-B59C-3D5EFA0E5DFF}"/>
    <dgm:cxn modelId="{31F07D6A-134F-46FE-839B-29288ACC65DE}" type="presOf" srcId="{750137BB-6EC3-4897-A70F-3239B8CFC386}" destId="{D4BCFF8A-129E-4879-A0B8-CC59AACAD25B}" srcOrd="0" destOrd="0" presId="urn:microsoft.com/office/officeart/2018/2/layout/IconVerticalSolidList"/>
    <dgm:cxn modelId="{D6BAC070-8B60-4CEC-A579-EC5EE701EB2D}" type="presOf" srcId="{F3E76B1A-32AA-4561-B299-CA4B921F61A2}" destId="{E0372B8E-B2F7-42FD-9AD1-22242A5A811F}" srcOrd="0" destOrd="1" presId="urn:microsoft.com/office/officeart/2018/2/layout/IconVerticalSolidList"/>
    <dgm:cxn modelId="{1B417E51-050C-4833-978F-3C23EDEA8E82}" srcId="{6BC48AD0-D6F1-4D9D-BA44-D16FE1E51414}" destId="{A88AC7C6-460D-4322-AC3A-429F1B094FC2}" srcOrd="1" destOrd="0" parTransId="{4A82C170-3C34-40A9-ACF0-48C2E9843E0D}" sibTransId="{69C54E04-6922-45E9-B99E-06584643ED7F}"/>
    <dgm:cxn modelId="{6C945453-2093-4C13-9879-31E3190A7FDA}" type="presOf" srcId="{A88AC7C6-460D-4322-AC3A-429F1B094FC2}" destId="{4D98613D-5588-4817-8854-9242F97F4E15}" srcOrd="0" destOrd="1" presId="urn:microsoft.com/office/officeart/2018/2/layout/IconVerticalSolidList"/>
    <dgm:cxn modelId="{5D8B5FAF-06E1-44DC-B5CB-8E9C6425A68A}" type="presOf" srcId="{6BC48AD0-D6F1-4D9D-BA44-D16FE1E51414}" destId="{4BCC8C78-6F88-4CB3-8A41-AA7C4D47D998}" srcOrd="0" destOrd="0" presId="urn:microsoft.com/office/officeart/2018/2/layout/IconVerticalSolidList"/>
    <dgm:cxn modelId="{8BB148C9-0077-4B95-B8C0-CA989AFD87F8}" type="presOf" srcId="{22494F4C-4D78-4D37-8592-837A03A2796E}" destId="{68C24EAC-CC2E-48BB-85B4-8C52B76C5750}" srcOrd="0" destOrd="0" presId="urn:microsoft.com/office/officeart/2018/2/layout/IconVerticalSolidList"/>
    <dgm:cxn modelId="{55E469F7-A0C6-4590-BD32-F13C4A4BB725}" type="presOf" srcId="{FF123DEF-6E94-4609-AED3-6F3C24A04856}" destId="{E0372B8E-B2F7-42FD-9AD1-22242A5A811F}" srcOrd="0" destOrd="0" presId="urn:microsoft.com/office/officeart/2018/2/layout/IconVerticalSolidList"/>
    <dgm:cxn modelId="{F67EDFE4-C1C6-4763-9A00-1F016E238485}" type="presParOf" srcId="{D4BCFF8A-129E-4879-A0B8-CC59AACAD25B}" destId="{AE47CA6F-C508-4D7E-9AAB-85B0FF33BD4F}" srcOrd="0" destOrd="0" presId="urn:microsoft.com/office/officeart/2018/2/layout/IconVerticalSolidList"/>
    <dgm:cxn modelId="{C5EB73AA-8123-42F1-A1AE-DD3D0472EB1A}" type="presParOf" srcId="{AE47CA6F-C508-4D7E-9AAB-85B0FF33BD4F}" destId="{3ED92212-77E0-4245-A619-4D20CF8217F6}" srcOrd="0" destOrd="0" presId="urn:microsoft.com/office/officeart/2018/2/layout/IconVerticalSolidList"/>
    <dgm:cxn modelId="{52C182B2-C829-4A0E-B000-8F5896C4FAFA}" type="presParOf" srcId="{AE47CA6F-C508-4D7E-9AAB-85B0FF33BD4F}" destId="{84620184-F1FA-482F-8535-E296F42A779C}" srcOrd="1" destOrd="0" presId="urn:microsoft.com/office/officeart/2018/2/layout/IconVerticalSolidList"/>
    <dgm:cxn modelId="{39D0E10E-84F4-4ABE-9E04-8CE3036091C7}" type="presParOf" srcId="{AE47CA6F-C508-4D7E-9AAB-85B0FF33BD4F}" destId="{170DD55D-C512-4F46-B6DD-F415E423AAD7}" srcOrd="2" destOrd="0" presId="urn:microsoft.com/office/officeart/2018/2/layout/IconVerticalSolidList"/>
    <dgm:cxn modelId="{F13BE33B-7556-43CF-BF9F-8A24DD010BC2}" type="presParOf" srcId="{AE47CA6F-C508-4D7E-9AAB-85B0FF33BD4F}" destId="{68C24EAC-CC2E-48BB-85B4-8C52B76C5750}" srcOrd="3" destOrd="0" presId="urn:microsoft.com/office/officeart/2018/2/layout/IconVerticalSolidList"/>
    <dgm:cxn modelId="{40B7C96A-8215-4C1D-9A8E-3924AF13B94A}" type="presParOf" srcId="{AE47CA6F-C508-4D7E-9AAB-85B0FF33BD4F}" destId="{E0372B8E-B2F7-42FD-9AD1-22242A5A811F}" srcOrd="4" destOrd="0" presId="urn:microsoft.com/office/officeart/2018/2/layout/IconVerticalSolidList"/>
    <dgm:cxn modelId="{6D41D00C-AF3F-4A51-980A-06796D87A49B}" type="presParOf" srcId="{D4BCFF8A-129E-4879-A0B8-CC59AACAD25B}" destId="{D65D271A-0E9A-4F3F-BE3C-DC31C95C4F24}" srcOrd="1" destOrd="0" presId="urn:microsoft.com/office/officeart/2018/2/layout/IconVerticalSolidList"/>
    <dgm:cxn modelId="{BD53F614-9F40-4E4B-9940-76ED70C6048F}" type="presParOf" srcId="{D4BCFF8A-129E-4879-A0B8-CC59AACAD25B}" destId="{E44ED3E3-C535-4E7D-AA2D-72D5ECEBFD39}" srcOrd="2" destOrd="0" presId="urn:microsoft.com/office/officeart/2018/2/layout/IconVerticalSolidList"/>
    <dgm:cxn modelId="{048BE499-B650-46C3-8672-905D95212662}" type="presParOf" srcId="{E44ED3E3-C535-4E7D-AA2D-72D5ECEBFD39}" destId="{1185028A-F85D-468A-89B0-E7DDCEBD1D84}" srcOrd="0" destOrd="0" presId="urn:microsoft.com/office/officeart/2018/2/layout/IconVerticalSolidList"/>
    <dgm:cxn modelId="{174FDB49-59A8-4FFB-9A97-872451516C49}" type="presParOf" srcId="{E44ED3E3-C535-4E7D-AA2D-72D5ECEBFD39}" destId="{84A608B3-6088-4EB6-A6CE-3BB2CF0B7D3D}" srcOrd="1" destOrd="0" presId="urn:microsoft.com/office/officeart/2018/2/layout/IconVerticalSolidList"/>
    <dgm:cxn modelId="{D62D8CA9-E75B-43EF-B0A0-8A7FBE81DC92}" type="presParOf" srcId="{E44ED3E3-C535-4E7D-AA2D-72D5ECEBFD39}" destId="{81680703-434C-4CC3-B9D3-5FB63C4C0CCE}" srcOrd="2" destOrd="0" presId="urn:microsoft.com/office/officeart/2018/2/layout/IconVerticalSolidList"/>
    <dgm:cxn modelId="{F318B695-F0B1-4FC6-8073-8C6BFA63301A}" type="presParOf" srcId="{E44ED3E3-C535-4E7D-AA2D-72D5ECEBFD39}" destId="{4BCC8C78-6F88-4CB3-8A41-AA7C4D47D998}" srcOrd="3" destOrd="0" presId="urn:microsoft.com/office/officeart/2018/2/layout/IconVerticalSolidList"/>
    <dgm:cxn modelId="{4972D918-98B5-4F2C-90B6-5CD6A435D2A2}" type="presParOf" srcId="{E44ED3E3-C535-4E7D-AA2D-72D5ECEBFD39}" destId="{4D98613D-5588-4817-8854-9242F97F4E1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C3781A7-23C5-454C-A33C-E7C5F96F5A47}"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B7C5463-3B7A-4437-B5CA-F137DD40A49F}">
      <dgm:prSet/>
      <dgm:spPr/>
      <dgm:t>
        <a:bodyPr/>
        <a:lstStyle/>
        <a:p>
          <a:r>
            <a:rPr lang="en-US" dirty="0"/>
            <a:t>ORM</a:t>
          </a:r>
        </a:p>
      </dgm:t>
    </dgm:pt>
    <dgm:pt modelId="{60B7690E-2C3F-4706-A300-7E926BAC3BE9}" type="parTrans" cxnId="{51E69CB0-9EA7-40D2-BFE6-8B2FA28C8529}">
      <dgm:prSet/>
      <dgm:spPr/>
      <dgm:t>
        <a:bodyPr/>
        <a:lstStyle/>
        <a:p>
          <a:endParaRPr lang="en-US"/>
        </a:p>
      </dgm:t>
    </dgm:pt>
    <dgm:pt modelId="{64A60787-6FEC-44EA-B3FF-3A71175DBCA6}" type="sibTrans" cxnId="{51E69CB0-9EA7-40D2-BFE6-8B2FA28C8529}">
      <dgm:prSet/>
      <dgm:spPr/>
      <dgm:t>
        <a:bodyPr/>
        <a:lstStyle/>
        <a:p>
          <a:endParaRPr lang="en-US"/>
        </a:p>
      </dgm:t>
    </dgm:pt>
    <dgm:pt modelId="{CBADF2F0-3681-4262-8FA4-F3AF1C69C337}">
      <dgm:prSet/>
      <dgm:spPr/>
      <dgm:t>
        <a:bodyPr/>
        <a:lstStyle/>
        <a:p>
          <a:r>
            <a:rPr lang="en-US" dirty="0"/>
            <a:t>DevExpress XPO</a:t>
          </a:r>
        </a:p>
      </dgm:t>
    </dgm:pt>
    <dgm:pt modelId="{B5DCDDBC-79D4-438B-B700-3268C5EDE16F}" type="parTrans" cxnId="{29836416-93FA-4A1C-BE36-BB0198F021DA}">
      <dgm:prSet/>
      <dgm:spPr/>
      <dgm:t>
        <a:bodyPr/>
        <a:lstStyle/>
        <a:p>
          <a:endParaRPr lang="en-US"/>
        </a:p>
      </dgm:t>
    </dgm:pt>
    <dgm:pt modelId="{F355BD51-9A4D-4D75-8FE3-4B8813612312}" type="sibTrans" cxnId="{29836416-93FA-4A1C-BE36-BB0198F021DA}">
      <dgm:prSet/>
      <dgm:spPr/>
      <dgm:t>
        <a:bodyPr/>
        <a:lstStyle/>
        <a:p>
          <a:endParaRPr lang="en-US"/>
        </a:p>
      </dgm:t>
    </dgm:pt>
    <dgm:pt modelId="{D6384B0A-228C-4095-A886-2646E2911173}">
      <dgm:prSet/>
      <dgm:spPr/>
      <dgm:t>
        <a:bodyPr/>
        <a:lstStyle/>
        <a:p>
          <a:r>
            <a:rPr lang="en-US" dirty="0" err="1"/>
            <a:t>LLBLGen</a:t>
          </a:r>
          <a:endParaRPr lang="en-US" dirty="0"/>
        </a:p>
      </dgm:t>
    </dgm:pt>
    <dgm:pt modelId="{903D9591-232A-4463-A794-B2A3277D8C82}" type="parTrans" cxnId="{75D46E91-6BE5-4B3B-A242-BB8BFE613946}">
      <dgm:prSet/>
      <dgm:spPr/>
      <dgm:t>
        <a:bodyPr/>
        <a:lstStyle/>
        <a:p>
          <a:endParaRPr lang="en-US"/>
        </a:p>
      </dgm:t>
    </dgm:pt>
    <dgm:pt modelId="{D6952F68-70B2-407E-B9CF-4D847B9CAEDA}" type="sibTrans" cxnId="{75D46E91-6BE5-4B3B-A242-BB8BFE613946}">
      <dgm:prSet/>
      <dgm:spPr/>
      <dgm:t>
        <a:bodyPr/>
        <a:lstStyle/>
        <a:p>
          <a:endParaRPr lang="en-US"/>
        </a:p>
      </dgm:t>
    </dgm:pt>
    <dgm:pt modelId="{69358436-7245-47D4-83B7-870FB4133F0C}">
      <dgm:prSet/>
      <dgm:spPr/>
      <dgm:t>
        <a:bodyPr/>
        <a:lstStyle/>
        <a:p>
          <a:r>
            <a:rPr lang="en-US" dirty="0"/>
            <a:t>*NHibernate</a:t>
          </a:r>
        </a:p>
      </dgm:t>
    </dgm:pt>
    <dgm:pt modelId="{2E2D6651-C998-4921-ACB6-4C0FE62B986E}" type="parTrans" cxnId="{2B682AD1-1379-458E-92E0-7403D0778EBC}">
      <dgm:prSet/>
      <dgm:spPr/>
      <dgm:t>
        <a:bodyPr/>
        <a:lstStyle/>
        <a:p>
          <a:endParaRPr lang="en-US"/>
        </a:p>
      </dgm:t>
    </dgm:pt>
    <dgm:pt modelId="{12476153-6E0F-41F0-81D1-B2BE9430E2B0}" type="sibTrans" cxnId="{2B682AD1-1379-458E-92E0-7403D0778EBC}">
      <dgm:prSet/>
      <dgm:spPr/>
      <dgm:t>
        <a:bodyPr/>
        <a:lstStyle/>
        <a:p>
          <a:endParaRPr lang="en-US"/>
        </a:p>
      </dgm:t>
    </dgm:pt>
    <dgm:pt modelId="{B0162C20-EE95-42A8-966B-357A4D33A525}">
      <dgm:prSet/>
      <dgm:spPr/>
      <dgm:t>
        <a:bodyPr/>
        <a:lstStyle/>
        <a:p>
          <a:r>
            <a:rPr lang="en-US" dirty="0"/>
            <a:t>Dapper</a:t>
          </a:r>
        </a:p>
      </dgm:t>
    </dgm:pt>
    <dgm:pt modelId="{9784D139-F691-45D2-BE5D-0AFCE14FDB7D}" type="parTrans" cxnId="{BFD5AC04-36D7-4CA9-ACF5-72A307B5ABCF}">
      <dgm:prSet/>
      <dgm:spPr/>
      <dgm:t>
        <a:bodyPr/>
        <a:lstStyle/>
        <a:p>
          <a:endParaRPr lang="en-US"/>
        </a:p>
      </dgm:t>
    </dgm:pt>
    <dgm:pt modelId="{99A178CD-B674-408D-84DD-0705B8377C6F}" type="sibTrans" cxnId="{BFD5AC04-36D7-4CA9-ACF5-72A307B5ABCF}">
      <dgm:prSet/>
      <dgm:spPr/>
      <dgm:t>
        <a:bodyPr/>
        <a:lstStyle/>
        <a:p>
          <a:endParaRPr lang="en-US"/>
        </a:p>
      </dgm:t>
    </dgm:pt>
    <dgm:pt modelId="{769B7343-898D-41B7-8145-82F2A3B60964}">
      <dgm:prSet/>
      <dgm:spPr/>
      <dgm:t>
        <a:bodyPr/>
        <a:lstStyle/>
        <a:p>
          <a:r>
            <a:rPr lang="en-US"/>
            <a:t>Massive</a:t>
          </a:r>
        </a:p>
      </dgm:t>
    </dgm:pt>
    <dgm:pt modelId="{0A7A6B30-12EE-42C6-A696-12718EDA4229}" type="parTrans" cxnId="{E0954DC2-C59F-4DF9-AABE-2829F2D0AFFF}">
      <dgm:prSet/>
      <dgm:spPr/>
      <dgm:t>
        <a:bodyPr/>
        <a:lstStyle/>
        <a:p>
          <a:endParaRPr lang="en-US"/>
        </a:p>
      </dgm:t>
    </dgm:pt>
    <dgm:pt modelId="{F3CBE22D-76EB-4ACD-9FB7-B277DDA482A8}" type="sibTrans" cxnId="{E0954DC2-C59F-4DF9-AABE-2829F2D0AFFF}">
      <dgm:prSet/>
      <dgm:spPr/>
      <dgm:t>
        <a:bodyPr/>
        <a:lstStyle/>
        <a:p>
          <a:endParaRPr lang="en-US"/>
        </a:p>
      </dgm:t>
    </dgm:pt>
    <dgm:pt modelId="{AF0C4F46-ACBE-4DAD-936C-C51240CA50E7}">
      <dgm:prSet/>
      <dgm:spPr/>
      <dgm:t>
        <a:bodyPr/>
        <a:lstStyle/>
        <a:p>
          <a:r>
            <a:rPr lang="en-US" dirty="0"/>
            <a:t>Peta </a:t>
          </a:r>
          <a:r>
            <a:rPr lang="en-US" dirty="0" err="1"/>
            <a:t>Poco</a:t>
          </a:r>
          <a:endParaRPr lang="en-US" dirty="0"/>
        </a:p>
      </dgm:t>
    </dgm:pt>
    <dgm:pt modelId="{B6CF6902-6ED7-4A6A-8B6F-38B3194593A6}" type="parTrans" cxnId="{9526E929-DA06-45B3-A992-D662EF550BC2}">
      <dgm:prSet/>
      <dgm:spPr/>
      <dgm:t>
        <a:bodyPr/>
        <a:lstStyle/>
        <a:p>
          <a:endParaRPr lang="en-US"/>
        </a:p>
      </dgm:t>
    </dgm:pt>
    <dgm:pt modelId="{CD929180-FF5C-4A05-85B7-DB2CC1143E6A}" type="sibTrans" cxnId="{9526E929-DA06-45B3-A992-D662EF550BC2}">
      <dgm:prSet/>
      <dgm:spPr/>
      <dgm:t>
        <a:bodyPr/>
        <a:lstStyle/>
        <a:p>
          <a:endParaRPr lang="en-US"/>
        </a:p>
      </dgm:t>
    </dgm:pt>
    <dgm:pt modelId="{5B0D6C39-6B3D-4882-B2F2-B9B3E5D2F404}">
      <dgm:prSet/>
      <dgm:spPr/>
      <dgm:t>
        <a:bodyPr/>
        <a:lstStyle/>
        <a:p>
          <a:r>
            <a:rPr lang="en-US" b="0" i="0" dirty="0"/>
            <a:t>LINQ to DB</a:t>
          </a:r>
          <a:endParaRPr lang="en-US" dirty="0"/>
        </a:p>
      </dgm:t>
    </dgm:pt>
    <dgm:pt modelId="{56689753-7AF8-4D26-B677-F11A3D9702C1}" type="parTrans" cxnId="{44548851-6CEB-4B8D-B56E-20E04D95E9E2}">
      <dgm:prSet/>
      <dgm:spPr/>
      <dgm:t>
        <a:bodyPr/>
        <a:lstStyle/>
        <a:p>
          <a:endParaRPr lang="en-US"/>
        </a:p>
      </dgm:t>
    </dgm:pt>
    <dgm:pt modelId="{B98349BB-8AFB-46CF-A625-63DA943E2110}" type="sibTrans" cxnId="{44548851-6CEB-4B8D-B56E-20E04D95E9E2}">
      <dgm:prSet/>
      <dgm:spPr/>
      <dgm:t>
        <a:bodyPr/>
        <a:lstStyle/>
        <a:p>
          <a:endParaRPr lang="en-US"/>
        </a:p>
      </dgm:t>
    </dgm:pt>
    <dgm:pt modelId="{E3E72B44-BC0A-4A0B-B686-C9594B1891DC}">
      <dgm:prSet/>
      <dgm:spPr/>
      <dgm:t>
        <a:bodyPr/>
        <a:lstStyle/>
        <a:p>
          <a:r>
            <a:rPr lang="en-US" dirty="0"/>
            <a:t>Micro ORM</a:t>
          </a:r>
        </a:p>
      </dgm:t>
    </dgm:pt>
    <dgm:pt modelId="{88DFC486-2792-4EF0-B0A8-0C1CAA149A0F}" type="parTrans" cxnId="{9DC57D86-8308-4C12-B043-7859D261E7F1}">
      <dgm:prSet/>
      <dgm:spPr/>
      <dgm:t>
        <a:bodyPr/>
        <a:lstStyle/>
        <a:p>
          <a:endParaRPr lang="en-US"/>
        </a:p>
      </dgm:t>
    </dgm:pt>
    <dgm:pt modelId="{069309A2-9AC8-46B7-A028-B0DAFA080CC4}" type="sibTrans" cxnId="{9DC57D86-8308-4C12-B043-7859D261E7F1}">
      <dgm:prSet/>
      <dgm:spPr/>
      <dgm:t>
        <a:bodyPr/>
        <a:lstStyle/>
        <a:p>
          <a:endParaRPr lang="en-US"/>
        </a:p>
      </dgm:t>
    </dgm:pt>
    <dgm:pt modelId="{373CBD31-9883-464F-9952-09D52B28651A}">
      <dgm:prSet/>
      <dgm:spPr/>
      <dgm:t>
        <a:bodyPr/>
        <a:lstStyle/>
        <a:p>
          <a:r>
            <a:rPr lang="en-US" b="0" i="0"/>
            <a:t>Artisan.ORM</a:t>
          </a:r>
          <a:endParaRPr lang="en-US" dirty="0"/>
        </a:p>
      </dgm:t>
    </dgm:pt>
    <dgm:pt modelId="{A1EEBA4A-4CD7-43EE-82A0-19748387FD09}" type="parTrans" cxnId="{39D9DA43-BB69-46DF-9CC4-E5879240A171}">
      <dgm:prSet/>
      <dgm:spPr/>
      <dgm:t>
        <a:bodyPr/>
        <a:lstStyle/>
        <a:p>
          <a:endParaRPr lang="en-US"/>
        </a:p>
      </dgm:t>
    </dgm:pt>
    <dgm:pt modelId="{F06B5C2B-417C-41DA-A189-3D19FD6B670D}" type="sibTrans" cxnId="{39D9DA43-BB69-46DF-9CC4-E5879240A171}">
      <dgm:prSet/>
      <dgm:spPr/>
      <dgm:t>
        <a:bodyPr/>
        <a:lstStyle/>
        <a:p>
          <a:endParaRPr lang="en-US"/>
        </a:p>
      </dgm:t>
    </dgm:pt>
    <dgm:pt modelId="{04287829-5BE1-43D8-A8B3-31CA78985A3F}">
      <dgm:prSet/>
      <dgm:spPr/>
      <dgm:t>
        <a:bodyPr/>
        <a:lstStyle/>
        <a:p>
          <a:r>
            <a:rPr lang="en-US" dirty="0"/>
            <a:t>EF6</a:t>
          </a:r>
        </a:p>
      </dgm:t>
    </dgm:pt>
    <dgm:pt modelId="{DE9D484F-A11A-46B0-81B8-69B5A959BD17}" type="parTrans" cxnId="{ECCD6EC3-5242-494A-A2F6-3F123221CFAF}">
      <dgm:prSet/>
      <dgm:spPr/>
      <dgm:t>
        <a:bodyPr/>
        <a:lstStyle/>
        <a:p>
          <a:endParaRPr lang="en-US"/>
        </a:p>
      </dgm:t>
    </dgm:pt>
    <dgm:pt modelId="{050BD1B4-1CB7-4D47-B7F1-1BAC9EE2E5B4}" type="sibTrans" cxnId="{ECCD6EC3-5242-494A-A2F6-3F123221CFAF}">
      <dgm:prSet/>
      <dgm:spPr/>
      <dgm:t>
        <a:bodyPr/>
        <a:lstStyle/>
        <a:p>
          <a:endParaRPr lang="en-US"/>
        </a:p>
      </dgm:t>
    </dgm:pt>
    <dgm:pt modelId="{B46D1304-5A2F-47A6-8D8C-8B8CEDB50111}" type="pres">
      <dgm:prSet presAssocID="{7C3781A7-23C5-454C-A33C-E7C5F96F5A47}" presName="Name0" presStyleCnt="0">
        <dgm:presLayoutVars>
          <dgm:chPref val="1"/>
          <dgm:dir/>
          <dgm:animOne val="branch"/>
          <dgm:animLvl val="lvl"/>
          <dgm:resizeHandles val="exact"/>
        </dgm:presLayoutVars>
      </dgm:prSet>
      <dgm:spPr/>
    </dgm:pt>
    <dgm:pt modelId="{9AD0261B-A963-4CC5-B6DD-0BE919EE8D13}" type="pres">
      <dgm:prSet presAssocID="{2B7C5463-3B7A-4437-B5CA-F137DD40A49F}" presName="root1" presStyleCnt="0"/>
      <dgm:spPr/>
    </dgm:pt>
    <dgm:pt modelId="{EC06C114-12B7-48DE-97F7-745C707B53DB}" type="pres">
      <dgm:prSet presAssocID="{2B7C5463-3B7A-4437-B5CA-F137DD40A49F}" presName="LevelOneTextNode" presStyleLbl="node0" presStyleIdx="0" presStyleCnt="2">
        <dgm:presLayoutVars>
          <dgm:chPref val="3"/>
        </dgm:presLayoutVars>
      </dgm:prSet>
      <dgm:spPr/>
    </dgm:pt>
    <dgm:pt modelId="{B97AE549-1CBC-44E0-AA47-F0479F925238}" type="pres">
      <dgm:prSet presAssocID="{2B7C5463-3B7A-4437-B5CA-F137DD40A49F}" presName="level2hierChild" presStyleCnt="0"/>
      <dgm:spPr/>
    </dgm:pt>
    <dgm:pt modelId="{A66292E7-A6F4-4869-9596-AD9D546BF0F6}" type="pres">
      <dgm:prSet presAssocID="{DE9D484F-A11A-46B0-81B8-69B5A959BD17}" presName="conn2-1" presStyleLbl="parChTrans1D2" presStyleIdx="0" presStyleCnt="9"/>
      <dgm:spPr/>
    </dgm:pt>
    <dgm:pt modelId="{7032B492-38C2-412A-BC85-D2C6BF8CB0C7}" type="pres">
      <dgm:prSet presAssocID="{DE9D484F-A11A-46B0-81B8-69B5A959BD17}" presName="connTx" presStyleLbl="parChTrans1D2" presStyleIdx="0" presStyleCnt="9"/>
      <dgm:spPr/>
    </dgm:pt>
    <dgm:pt modelId="{6C95C477-DED6-4692-92C0-CF77BF9D0928}" type="pres">
      <dgm:prSet presAssocID="{04287829-5BE1-43D8-A8B3-31CA78985A3F}" presName="root2" presStyleCnt="0"/>
      <dgm:spPr/>
    </dgm:pt>
    <dgm:pt modelId="{3B748B0A-7DB7-46A6-9902-520C3EC83555}" type="pres">
      <dgm:prSet presAssocID="{04287829-5BE1-43D8-A8B3-31CA78985A3F}" presName="LevelTwoTextNode" presStyleLbl="node2" presStyleIdx="0" presStyleCnt="9">
        <dgm:presLayoutVars>
          <dgm:chPref val="3"/>
        </dgm:presLayoutVars>
      </dgm:prSet>
      <dgm:spPr/>
    </dgm:pt>
    <dgm:pt modelId="{302DDA70-296F-40E8-9F64-25B2180F371D}" type="pres">
      <dgm:prSet presAssocID="{04287829-5BE1-43D8-A8B3-31CA78985A3F}" presName="level3hierChild" presStyleCnt="0"/>
      <dgm:spPr/>
    </dgm:pt>
    <dgm:pt modelId="{EF64B0E4-51CE-416C-B888-D2CF69F4B649}" type="pres">
      <dgm:prSet presAssocID="{B5DCDDBC-79D4-438B-B700-3268C5EDE16F}" presName="conn2-1" presStyleLbl="parChTrans1D2" presStyleIdx="1" presStyleCnt="9"/>
      <dgm:spPr/>
    </dgm:pt>
    <dgm:pt modelId="{0949F91E-CA25-47EF-AE46-76A043DE3061}" type="pres">
      <dgm:prSet presAssocID="{B5DCDDBC-79D4-438B-B700-3268C5EDE16F}" presName="connTx" presStyleLbl="parChTrans1D2" presStyleIdx="1" presStyleCnt="9"/>
      <dgm:spPr/>
    </dgm:pt>
    <dgm:pt modelId="{AAE414E6-309B-4F7A-8DF1-68DD0375D3DF}" type="pres">
      <dgm:prSet presAssocID="{CBADF2F0-3681-4262-8FA4-F3AF1C69C337}" presName="root2" presStyleCnt="0"/>
      <dgm:spPr/>
    </dgm:pt>
    <dgm:pt modelId="{53B425F0-C865-4ACE-8406-432F58805B96}" type="pres">
      <dgm:prSet presAssocID="{CBADF2F0-3681-4262-8FA4-F3AF1C69C337}" presName="LevelTwoTextNode" presStyleLbl="node2" presStyleIdx="1" presStyleCnt="9">
        <dgm:presLayoutVars>
          <dgm:chPref val="3"/>
        </dgm:presLayoutVars>
      </dgm:prSet>
      <dgm:spPr/>
    </dgm:pt>
    <dgm:pt modelId="{76538804-5131-4CFA-977F-814C92F55BE8}" type="pres">
      <dgm:prSet presAssocID="{CBADF2F0-3681-4262-8FA4-F3AF1C69C337}" presName="level3hierChild" presStyleCnt="0"/>
      <dgm:spPr/>
    </dgm:pt>
    <dgm:pt modelId="{01207A23-969C-450A-ACA7-FFB7C86587A5}" type="pres">
      <dgm:prSet presAssocID="{903D9591-232A-4463-A794-B2A3277D8C82}" presName="conn2-1" presStyleLbl="parChTrans1D2" presStyleIdx="2" presStyleCnt="9"/>
      <dgm:spPr/>
    </dgm:pt>
    <dgm:pt modelId="{03C3D1D9-EE7A-4689-BE01-14E19C91A78B}" type="pres">
      <dgm:prSet presAssocID="{903D9591-232A-4463-A794-B2A3277D8C82}" presName="connTx" presStyleLbl="parChTrans1D2" presStyleIdx="2" presStyleCnt="9"/>
      <dgm:spPr/>
    </dgm:pt>
    <dgm:pt modelId="{3B8B0D2B-4B71-4E16-95DF-2D5FD89F1711}" type="pres">
      <dgm:prSet presAssocID="{D6384B0A-228C-4095-A886-2646E2911173}" presName="root2" presStyleCnt="0"/>
      <dgm:spPr/>
    </dgm:pt>
    <dgm:pt modelId="{3866128E-0F17-4D1F-ADC8-C6FB05D61342}" type="pres">
      <dgm:prSet presAssocID="{D6384B0A-228C-4095-A886-2646E2911173}" presName="LevelTwoTextNode" presStyleLbl="node2" presStyleIdx="2" presStyleCnt="9">
        <dgm:presLayoutVars>
          <dgm:chPref val="3"/>
        </dgm:presLayoutVars>
      </dgm:prSet>
      <dgm:spPr/>
    </dgm:pt>
    <dgm:pt modelId="{EDDD351E-1A7A-4A2A-8F6B-E4A4614E75B3}" type="pres">
      <dgm:prSet presAssocID="{D6384B0A-228C-4095-A886-2646E2911173}" presName="level3hierChild" presStyleCnt="0"/>
      <dgm:spPr/>
    </dgm:pt>
    <dgm:pt modelId="{889568F5-1B49-48FB-AC65-F9EEBC3FD9E9}" type="pres">
      <dgm:prSet presAssocID="{2E2D6651-C998-4921-ACB6-4C0FE62B986E}" presName="conn2-1" presStyleLbl="parChTrans1D2" presStyleIdx="3" presStyleCnt="9"/>
      <dgm:spPr/>
    </dgm:pt>
    <dgm:pt modelId="{54B4693A-B840-440E-B606-BB05A234C1F4}" type="pres">
      <dgm:prSet presAssocID="{2E2D6651-C998-4921-ACB6-4C0FE62B986E}" presName="connTx" presStyleLbl="parChTrans1D2" presStyleIdx="3" presStyleCnt="9"/>
      <dgm:spPr/>
    </dgm:pt>
    <dgm:pt modelId="{26111C4E-E0BB-40F7-8548-152C13D62933}" type="pres">
      <dgm:prSet presAssocID="{69358436-7245-47D4-83B7-870FB4133F0C}" presName="root2" presStyleCnt="0"/>
      <dgm:spPr/>
    </dgm:pt>
    <dgm:pt modelId="{E7564B5E-84BC-4809-A6CE-CCC0D85EA5AC}" type="pres">
      <dgm:prSet presAssocID="{69358436-7245-47D4-83B7-870FB4133F0C}" presName="LevelTwoTextNode" presStyleLbl="node2" presStyleIdx="3" presStyleCnt="9">
        <dgm:presLayoutVars>
          <dgm:chPref val="3"/>
        </dgm:presLayoutVars>
      </dgm:prSet>
      <dgm:spPr/>
    </dgm:pt>
    <dgm:pt modelId="{0894ED91-32C6-47F7-BF3B-D213E2EE5805}" type="pres">
      <dgm:prSet presAssocID="{69358436-7245-47D4-83B7-870FB4133F0C}" presName="level3hierChild" presStyleCnt="0"/>
      <dgm:spPr/>
    </dgm:pt>
    <dgm:pt modelId="{A7F9B219-7B79-443F-A5CF-DB7474756774}" type="pres">
      <dgm:prSet presAssocID="{E3E72B44-BC0A-4A0B-B686-C9594B1891DC}" presName="root1" presStyleCnt="0"/>
      <dgm:spPr/>
    </dgm:pt>
    <dgm:pt modelId="{EA375926-BB11-419C-9430-D5D130B05A96}" type="pres">
      <dgm:prSet presAssocID="{E3E72B44-BC0A-4A0B-B686-C9594B1891DC}" presName="LevelOneTextNode" presStyleLbl="node0" presStyleIdx="1" presStyleCnt="2">
        <dgm:presLayoutVars>
          <dgm:chPref val="3"/>
        </dgm:presLayoutVars>
      </dgm:prSet>
      <dgm:spPr/>
    </dgm:pt>
    <dgm:pt modelId="{B302D592-069D-4DAB-892F-F273EEE679A7}" type="pres">
      <dgm:prSet presAssocID="{E3E72B44-BC0A-4A0B-B686-C9594B1891DC}" presName="level2hierChild" presStyleCnt="0"/>
      <dgm:spPr/>
    </dgm:pt>
    <dgm:pt modelId="{2ECFBF12-6BEA-4F89-A518-BDC467BFFDEA}" type="pres">
      <dgm:prSet presAssocID="{9784D139-F691-45D2-BE5D-0AFCE14FDB7D}" presName="conn2-1" presStyleLbl="parChTrans1D2" presStyleIdx="4" presStyleCnt="9"/>
      <dgm:spPr/>
    </dgm:pt>
    <dgm:pt modelId="{93EEA955-652F-4B58-9E2A-5E62091BBBB8}" type="pres">
      <dgm:prSet presAssocID="{9784D139-F691-45D2-BE5D-0AFCE14FDB7D}" presName="connTx" presStyleLbl="parChTrans1D2" presStyleIdx="4" presStyleCnt="9"/>
      <dgm:spPr/>
    </dgm:pt>
    <dgm:pt modelId="{40EE75F2-5B97-4B12-8E30-FD6B03758FAB}" type="pres">
      <dgm:prSet presAssocID="{B0162C20-EE95-42A8-966B-357A4D33A525}" presName="root2" presStyleCnt="0"/>
      <dgm:spPr/>
    </dgm:pt>
    <dgm:pt modelId="{C6564B01-9B1B-482E-9270-209CE9A7A92D}" type="pres">
      <dgm:prSet presAssocID="{B0162C20-EE95-42A8-966B-357A4D33A525}" presName="LevelTwoTextNode" presStyleLbl="node2" presStyleIdx="4" presStyleCnt="9">
        <dgm:presLayoutVars>
          <dgm:chPref val="3"/>
        </dgm:presLayoutVars>
      </dgm:prSet>
      <dgm:spPr/>
    </dgm:pt>
    <dgm:pt modelId="{37B0A70B-ADAD-467F-90ED-D5FC3ACB865F}" type="pres">
      <dgm:prSet presAssocID="{B0162C20-EE95-42A8-966B-357A4D33A525}" presName="level3hierChild" presStyleCnt="0"/>
      <dgm:spPr/>
    </dgm:pt>
    <dgm:pt modelId="{CCEA8479-AB1A-42C9-A7DF-5010F6691C0B}" type="pres">
      <dgm:prSet presAssocID="{0A7A6B30-12EE-42C6-A696-12718EDA4229}" presName="conn2-1" presStyleLbl="parChTrans1D2" presStyleIdx="5" presStyleCnt="9"/>
      <dgm:spPr/>
    </dgm:pt>
    <dgm:pt modelId="{04951ECD-C0E5-4EA0-8C25-5F1B2666946F}" type="pres">
      <dgm:prSet presAssocID="{0A7A6B30-12EE-42C6-A696-12718EDA4229}" presName="connTx" presStyleLbl="parChTrans1D2" presStyleIdx="5" presStyleCnt="9"/>
      <dgm:spPr/>
    </dgm:pt>
    <dgm:pt modelId="{1077A9D2-2D42-452F-831C-DF6E7C6C28E9}" type="pres">
      <dgm:prSet presAssocID="{769B7343-898D-41B7-8145-82F2A3B60964}" presName="root2" presStyleCnt="0"/>
      <dgm:spPr/>
    </dgm:pt>
    <dgm:pt modelId="{BEA68783-4BF6-47A6-89EA-FA37FB4385C7}" type="pres">
      <dgm:prSet presAssocID="{769B7343-898D-41B7-8145-82F2A3B60964}" presName="LevelTwoTextNode" presStyleLbl="node2" presStyleIdx="5" presStyleCnt="9">
        <dgm:presLayoutVars>
          <dgm:chPref val="3"/>
        </dgm:presLayoutVars>
      </dgm:prSet>
      <dgm:spPr/>
    </dgm:pt>
    <dgm:pt modelId="{0C69E0F3-B1AD-4754-9C2C-44559F492DBC}" type="pres">
      <dgm:prSet presAssocID="{769B7343-898D-41B7-8145-82F2A3B60964}" presName="level3hierChild" presStyleCnt="0"/>
      <dgm:spPr/>
    </dgm:pt>
    <dgm:pt modelId="{C2132B80-C1CE-4700-B3A6-331BF87AEA3C}" type="pres">
      <dgm:prSet presAssocID="{B6CF6902-6ED7-4A6A-8B6F-38B3194593A6}" presName="conn2-1" presStyleLbl="parChTrans1D2" presStyleIdx="6" presStyleCnt="9"/>
      <dgm:spPr/>
    </dgm:pt>
    <dgm:pt modelId="{00CB66EB-FBC6-443C-8160-6E00938ADD89}" type="pres">
      <dgm:prSet presAssocID="{B6CF6902-6ED7-4A6A-8B6F-38B3194593A6}" presName="connTx" presStyleLbl="parChTrans1D2" presStyleIdx="6" presStyleCnt="9"/>
      <dgm:spPr/>
    </dgm:pt>
    <dgm:pt modelId="{70DF0799-D324-4C7F-9D97-44006225D115}" type="pres">
      <dgm:prSet presAssocID="{AF0C4F46-ACBE-4DAD-936C-C51240CA50E7}" presName="root2" presStyleCnt="0"/>
      <dgm:spPr/>
    </dgm:pt>
    <dgm:pt modelId="{88B634F5-10A8-449B-8B9C-24FD8B75C650}" type="pres">
      <dgm:prSet presAssocID="{AF0C4F46-ACBE-4DAD-936C-C51240CA50E7}" presName="LevelTwoTextNode" presStyleLbl="node2" presStyleIdx="6" presStyleCnt="9">
        <dgm:presLayoutVars>
          <dgm:chPref val="3"/>
        </dgm:presLayoutVars>
      </dgm:prSet>
      <dgm:spPr/>
    </dgm:pt>
    <dgm:pt modelId="{7815FD4D-ED20-459B-9F1C-E1BD54B9B495}" type="pres">
      <dgm:prSet presAssocID="{AF0C4F46-ACBE-4DAD-936C-C51240CA50E7}" presName="level3hierChild" presStyleCnt="0"/>
      <dgm:spPr/>
    </dgm:pt>
    <dgm:pt modelId="{F031361A-CE3F-4846-8CF4-CD38A78FB0E9}" type="pres">
      <dgm:prSet presAssocID="{56689753-7AF8-4D26-B677-F11A3D9702C1}" presName="conn2-1" presStyleLbl="parChTrans1D2" presStyleIdx="7" presStyleCnt="9"/>
      <dgm:spPr/>
    </dgm:pt>
    <dgm:pt modelId="{4DB272A2-6378-4312-8DC4-99D75E23544F}" type="pres">
      <dgm:prSet presAssocID="{56689753-7AF8-4D26-B677-F11A3D9702C1}" presName="connTx" presStyleLbl="parChTrans1D2" presStyleIdx="7" presStyleCnt="9"/>
      <dgm:spPr/>
    </dgm:pt>
    <dgm:pt modelId="{6F063227-FA82-4AA3-845C-BC4C2D6A1887}" type="pres">
      <dgm:prSet presAssocID="{5B0D6C39-6B3D-4882-B2F2-B9B3E5D2F404}" presName="root2" presStyleCnt="0"/>
      <dgm:spPr/>
    </dgm:pt>
    <dgm:pt modelId="{3C0517BA-1461-4251-80DB-1D3E7BF04FFB}" type="pres">
      <dgm:prSet presAssocID="{5B0D6C39-6B3D-4882-B2F2-B9B3E5D2F404}" presName="LevelTwoTextNode" presStyleLbl="node2" presStyleIdx="7" presStyleCnt="9">
        <dgm:presLayoutVars>
          <dgm:chPref val="3"/>
        </dgm:presLayoutVars>
      </dgm:prSet>
      <dgm:spPr/>
    </dgm:pt>
    <dgm:pt modelId="{F86F2F0B-F717-46C8-9DA3-60E3BBB22040}" type="pres">
      <dgm:prSet presAssocID="{5B0D6C39-6B3D-4882-B2F2-B9B3E5D2F404}" presName="level3hierChild" presStyleCnt="0"/>
      <dgm:spPr/>
    </dgm:pt>
    <dgm:pt modelId="{482C9A73-800B-47D0-9AD9-F13B69577010}" type="pres">
      <dgm:prSet presAssocID="{A1EEBA4A-4CD7-43EE-82A0-19748387FD09}" presName="conn2-1" presStyleLbl="parChTrans1D2" presStyleIdx="8" presStyleCnt="9"/>
      <dgm:spPr/>
    </dgm:pt>
    <dgm:pt modelId="{8DEA064A-C7E0-4300-AF89-D43CAF435C1B}" type="pres">
      <dgm:prSet presAssocID="{A1EEBA4A-4CD7-43EE-82A0-19748387FD09}" presName="connTx" presStyleLbl="parChTrans1D2" presStyleIdx="8" presStyleCnt="9"/>
      <dgm:spPr/>
    </dgm:pt>
    <dgm:pt modelId="{A20AFA66-C535-425E-9D69-E586ADC80AFA}" type="pres">
      <dgm:prSet presAssocID="{373CBD31-9883-464F-9952-09D52B28651A}" presName="root2" presStyleCnt="0"/>
      <dgm:spPr/>
    </dgm:pt>
    <dgm:pt modelId="{68220D59-9EA5-4E23-96C1-9DBEA03C00E7}" type="pres">
      <dgm:prSet presAssocID="{373CBD31-9883-464F-9952-09D52B28651A}" presName="LevelTwoTextNode" presStyleLbl="node2" presStyleIdx="8" presStyleCnt="9">
        <dgm:presLayoutVars>
          <dgm:chPref val="3"/>
        </dgm:presLayoutVars>
      </dgm:prSet>
      <dgm:spPr/>
    </dgm:pt>
    <dgm:pt modelId="{91767C4C-C46C-4D71-8EE4-3C9261615126}" type="pres">
      <dgm:prSet presAssocID="{373CBD31-9883-464F-9952-09D52B28651A}" presName="level3hierChild" presStyleCnt="0"/>
      <dgm:spPr/>
    </dgm:pt>
  </dgm:ptLst>
  <dgm:cxnLst>
    <dgm:cxn modelId="{5DB7D100-00D7-40C2-A32C-14A7630F0379}" type="presOf" srcId="{9784D139-F691-45D2-BE5D-0AFCE14FDB7D}" destId="{93EEA955-652F-4B58-9E2A-5E62091BBBB8}" srcOrd="1" destOrd="0" presId="urn:microsoft.com/office/officeart/2008/layout/HorizontalMultiLevelHierarchy"/>
    <dgm:cxn modelId="{F8563301-C6B5-45EA-9154-0D51FF74B175}" type="presOf" srcId="{56689753-7AF8-4D26-B677-F11A3D9702C1}" destId="{4DB272A2-6378-4312-8DC4-99D75E23544F}" srcOrd="1" destOrd="0" presId="urn:microsoft.com/office/officeart/2008/layout/HorizontalMultiLevelHierarchy"/>
    <dgm:cxn modelId="{BFD5AC04-36D7-4CA9-ACF5-72A307B5ABCF}" srcId="{E3E72B44-BC0A-4A0B-B686-C9594B1891DC}" destId="{B0162C20-EE95-42A8-966B-357A4D33A525}" srcOrd="0" destOrd="0" parTransId="{9784D139-F691-45D2-BE5D-0AFCE14FDB7D}" sibTransId="{99A178CD-B674-408D-84DD-0705B8377C6F}"/>
    <dgm:cxn modelId="{29836416-93FA-4A1C-BE36-BB0198F021DA}" srcId="{2B7C5463-3B7A-4437-B5CA-F137DD40A49F}" destId="{CBADF2F0-3681-4262-8FA4-F3AF1C69C337}" srcOrd="1" destOrd="0" parTransId="{B5DCDDBC-79D4-438B-B700-3268C5EDE16F}" sibTransId="{F355BD51-9A4D-4D75-8FE3-4B8813612312}"/>
    <dgm:cxn modelId="{C7A5F61C-B6D5-48B6-B830-1026F2CDB463}" type="presOf" srcId="{A1EEBA4A-4CD7-43EE-82A0-19748387FD09}" destId="{482C9A73-800B-47D0-9AD9-F13B69577010}" srcOrd="0" destOrd="0" presId="urn:microsoft.com/office/officeart/2008/layout/HorizontalMultiLevelHierarchy"/>
    <dgm:cxn modelId="{1CCD0E26-AC49-4EE4-9FE8-A339C4543A32}" type="presOf" srcId="{0A7A6B30-12EE-42C6-A696-12718EDA4229}" destId="{CCEA8479-AB1A-42C9-A7DF-5010F6691C0B}" srcOrd="0" destOrd="0" presId="urn:microsoft.com/office/officeart/2008/layout/HorizontalMultiLevelHierarchy"/>
    <dgm:cxn modelId="{9526E929-DA06-45B3-A992-D662EF550BC2}" srcId="{E3E72B44-BC0A-4A0B-B686-C9594B1891DC}" destId="{AF0C4F46-ACBE-4DAD-936C-C51240CA50E7}" srcOrd="2" destOrd="0" parTransId="{B6CF6902-6ED7-4A6A-8B6F-38B3194593A6}" sibTransId="{CD929180-FF5C-4A05-85B7-DB2CC1143E6A}"/>
    <dgm:cxn modelId="{1954582A-AC24-4ED0-980B-8307D580E36B}" type="presOf" srcId="{CBADF2F0-3681-4262-8FA4-F3AF1C69C337}" destId="{53B425F0-C865-4ACE-8406-432F58805B96}" srcOrd="0" destOrd="0" presId="urn:microsoft.com/office/officeart/2008/layout/HorizontalMultiLevelHierarchy"/>
    <dgm:cxn modelId="{3BE2182D-1751-41D4-B47B-38A65418ABC9}" type="presOf" srcId="{903D9591-232A-4463-A794-B2A3277D8C82}" destId="{01207A23-969C-450A-ACA7-FFB7C86587A5}" srcOrd="0" destOrd="0" presId="urn:microsoft.com/office/officeart/2008/layout/HorizontalMultiLevelHierarchy"/>
    <dgm:cxn modelId="{099D0F30-B0C3-4DDB-AA4C-C08BFD31C048}" type="presOf" srcId="{DE9D484F-A11A-46B0-81B8-69B5A959BD17}" destId="{7032B492-38C2-412A-BC85-D2C6BF8CB0C7}" srcOrd="1" destOrd="0" presId="urn:microsoft.com/office/officeart/2008/layout/HorizontalMultiLevelHierarchy"/>
    <dgm:cxn modelId="{F5027231-933D-4ABE-AF6B-B99081A1BBA1}" type="presOf" srcId="{373CBD31-9883-464F-9952-09D52B28651A}" destId="{68220D59-9EA5-4E23-96C1-9DBEA03C00E7}" srcOrd="0" destOrd="0" presId="urn:microsoft.com/office/officeart/2008/layout/HorizontalMultiLevelHierarchy"/>
    <dgm:cxn modelId="{0F565A5C-2C19-4781-B2D5-2B23A70668D8}" type="presOf" srcId="{B5DCDDBC-79D4-438B-B700-3268C5EDE16F}" destId="{EF64B0E4-51CE-416C-B888-D2CF69F4B649}" srcOrd="0" destOrd="0" presId="urn:microsoft.com/office/officeart/2008/layout/HorizontalMultiLevelHierarchy"/>
    <dgm:cxn modelId="{7E929D41-8BAD-4A58-A8F4-9D551A216B6E}" type="presOf" srcId="{9784D139-F691-45D2-BE5D-0AFCE14FDB7D}" destId="{2ECFBF12-6BEA-4F89-A518-BDC467BFFDEA}" srcOrd="0" destOrd="0" presId="urn:microsoft.com/office/officeart/2008/layout/HorizontalMultiLevelHierarchy"/>
    <dgm:cxn modelId="{5504F642-A33B-4554-8948-1D3650F6CD76}" type="presOf" srcId="{0A7A6B30-12EE-42C6-A696-12718EDA4229}" destId="{04951ECD-C0E5-4EA0-8C25-5F1B2666946F}" srcOrd="1" destOrd="0" presId="urn:microsoft.com/office/officeart/2008/layout/HorizontalMultiLevelHierarchy"/>
    <dgm:cxn modelId="{39D9DA43-BB69-46DF-9CC4-E5879240A171}" srcId="{E3E72B44-BC0A-4A0B-B686-C9594B1891DC}" destId="{373CBD31-9883-464F-9952-09D52B28651A}" srcOrd="4" destOrd="0" parTransId="{A1EEBA4A-4CD7-43EE-82A0-19748387FD09}" sibTransId="{F06B5C2B-417C-41DA-A189-3D19FD6B670D}"/>
    <dgm:cxn modelId="{45D45A65-75B7-4DB9-922B-8F12F10880EE}" type="presOf" srcId="{769B7343-898D-41B7-8145-82F2A3B60964}" destId="{BEA68783-4BF6-47A6-89EA-FA37FB4385C7}" srcOrd="0" destOrd="0" presId="urn:microsoft.com/office/officeart/2008/layout/HorizontalMultiLevelHierarchy"/>
    <dgm:cxn modelId="{A6405448-1580-4477-BB7C-F4C03ABD516F}" type="presOf" srcId="{04287829-5BE1-43D8-A8B3-31CA78985A3F}" destId="{3B748B0A-7DB7-46A6-9902-520C3EC83555}" srcOrd="0" destOrd="0" presId="urn:microsoft.com/office/officeart/2008/layout/HorizontalMultiLevelHierarchy"/>
    <dgm:cxn modelId="{C1388B6F-4AEA-45D4-BD09-5557C1D5870B}" type="presOf" srcId="{2B7C5463-3B7A-4437-B5CA-F137DD40A49F}" destId="{EC06C114-12B7-48DE-97F7-745C707B53DB}" srcOrd="0" destOrd="0" presId="urn:microsoft.com/office/officeart/2008/layout/HorizontalMultiLevelHierarchy"/>
    <dgm:cxn modelId="{44548851-6CEB-4B8D-B56E-20E04D95E9E2}" srcId="{E3E72B44-BC0A-4A0B-B686-C9594B1891DC}" destId="{5B0D6C39-6B3D-4882-B2F2-B9B3E5D2F404}" srcOrd="3" destOrd="0" parTransId="{56689753-7AF8-4D26-B677-F11A3D9702C1}" sibTransId="{B98349BB-8AFB-46CF-A625-63DA943E2110}"/>
    <dgm:cxn modelId="{F044CC72-030A-4326-A19A-2BF78187F647}" type="presOf" srcId="{903D9591-232A-4463-A794-B2A3277D8C82}" destId="{03C3D1D9-EE7A-4689-BE01-14E19C91A78B}" srcOrd="1" destOrd="0" presId="urn:microsoft.com/office/officeart/2008/layout/HorizontalMultiLevelHierarchy"/>
    <dgm:cxn modelId="{72D90F84-9E7F-4ADD-B139-8DBE78921680}" type="presOf" srcId="{69358436-7245-47D4-83B7-870FB4133F0C}" destId="{E7564B5E-84BC-4809-A6CE-CCC0D85EA5AC}" srcOrd="0" destOrd="0" presId="urn:microsoft.com/office/officeart/2008/layout/HorizontalMultiLevelHierarchy"/>
    <dgm:cxn modelId="{9DC57D86-8308-4C12-B043-7859D261E7F1}" srcId="{7C3781A7-23C5-454C-A33C-E7C5F96F5A47}" destId="{E3E72B44-BC0A-4A0B-B686-C9594B1891DC}" srcOrd="1" destOrd="0" parTransId="{88DFC486-2792-4EF0-B0A8-0C1CAA149A0F}" sibTransId="{069309A2-9AC8-46B7-A028-B0DAFA080CC4}"/>
    <dgm:cxn modelId="{75D46E91-6BE5-4B3B-A242-BB8BFE613946}" srcId="{2B7C5463-3B7A-4437-B5CA-F137DD40A49F}" destId="{D6384B0A-228C-4095-A886-2646E2911173}" srcOrd="2" destOrd="0" parTransId="{903D9591-232A-4463-A794-B2A3277D8C82}" sibTransId="{D6952F68-70B2-407E-B9CF-4D847B9CAEDA}"/>
    <dgm:cxn modelId="{BA0CE3AB-3BB6-4862-A786-CC4EDB7F0D79}" type="presOf" srcId="{DE9D484F-A11A-46B0-81B8-69B5A959BD17}" destId="{A66292E7-A6F4-4869-9596-AD9D546BF0F6}" srcOrd="0" destOrd="0" presId="urn:microsoft.com/office/officeart/2008/layout/HorizontalMultiLevelHierarchy"/>
    <dgm:cxn modelId="{51E69CB0-9EA7-40D2-BFE6-8B2FA28C8529}" srcId="{7C3781A7-23C5-454C-A33C-E7C5F96F5A47}" destId="{2B7C5463-3B7A-4437-B5CA-F137DD40A49F}" srcOrd="0" destOrd="0" parTransId="{60B7690E-2C3F-4706-A300-7E926BAC3BE9}" sibTransId="{64A60787-6FEC-44EA-B3FF-3A71175DBCA6}"/>
    <dgm:cxn modelId="{99EA10C1-DC3E-4E2A-9CC6-83A6D168BBD5}" type="presOf" srcId="{2E2D6651-C998-4921-ACB6-4C0FE62B986E}" destId="{54B4693A-B840-440E-B606-BB05A234C1F4}" srcOrd="1" destOrd="0" presId="urn:microsoft.com/office/officeart/2008/layout/HorizontalMultiLevelHierarchy"/>
    <dgm:cxn modelId="{E0954DC2-C59F-4DF9-AABE-2829F2D0AFFF}" srcId="{E3E72B44-BC0A-4A0B-B686-C9594B1891DC}" destId="{769B7343-898D-41B7-8145-82F2A3B60964}" srcOrd="1" destOrd="0" parTransId="{0A7A6B30-12EE-42C6-A696-12718EDA4229}" sibTransId="{F3CBE22D-76EB-4ACD-9FB7-B277DDA482A8}"/>
    <dgm:cxn modelId="{ECCD6EC3-5242-494A-A2F6-3F123221CFAF}" srcId="{2B7C5463-3B7A-4437-B5CA-F137DD40A49F}" destId="{04287829-5BE1-43D8-A8B3-31CA78985A3F}" srcOrd="0" destOrd="0" parTransId="{DE9D484F-A11A-46B0-81B8-69B5A959BD17}" sibTransId="{050BD1B4-1CB7-4D47-B7F1-1BAC9EE2E5B4}"/>
    <dgm:cxn modelId="{801644C4-DA46-42C6-8688-5001322C9087}" type="presOf" srcId="{B6CF6902-6ED7-4A6A-8B6F-38B3194593A6}" destId="{C2132B80-C1CE-4700-B3A6-331BF87AEA3C}" srcOrd="0" destOrd="0" presId="urn:microsoft.com/office/officeart/2008/layout/HorizontalMultiLevelHierarchy"/>
    <dgm:cxn modelId="{F2DABFCC-989E-4066-B563-2ACA0E95CF4F}" type="presOf" srcId="{B0162C20-EE95-42A8-966B-357A4D33A525}" destId="{C6564B01-9B1B-482E-9270-209CE9A7A92D}" srcOrd="0" destOrd="0" presId="urn:microsoft.com/office/officeart/2008/layout/HorizontalMultiLevelHierarchy"/>
    <dgm:cxn modelId="{C3034FCD-B025-4304-A9BD-0A6571554685}" type="presOf" srcId="{7C3781A7-23C5-454C-A33C-E7C5F96F5A47}" destId="{B46D1304-5A2F-47A6-8D8C-8B8CEDB50111}" srcOrd="0" destOrd="0" presId="urn:microsoft.com/office/officeart/2008/layout/HorizontalMultiLevelHierarchy"/>
    <dgm:cxn modelId="{2B682AD1-1379-458E-92E0-7403D0778EBC}" srcId="{2B7C5463-3B7A-4437-B5CA-F137DD40A49F}" destId="{69358436-7245-47D4-83B7-870FB4133F0C}" srcOrd="3" destOrd="0" parTransId="{2E2D6651-C998-4921-ACB6-4C0FE62B986E}" sibTransId="{12476153-6E0F-41F0-81D1-B2BE9430E2B0}"/>
    <dgm:cxn modelId="{CB2101D7-DEA5-4EF2-9E1C-016371B376D2}" type="presOf" srcId="{A1EEBA4A-4CD7-43EE-82A0-19748387FD09}" destId="{8DEA064A-C7E0-4300-AF89-D43CAF435C1B}" srcOrd="1" destOrd="0" presId="urn:microsoft.com/office/officeart/2008/layout/HorizontalMultiLevelHierarchy"/>
    <dgm:cxn modelId="{684DC1D7-63D4-404A-8AA3-178738A98D26}" type="presOf" srcId="{2E2D6651-C998-4921-ACB6-4C0FE62B986E}" destId="{889568F5-1B49-48FB-AC65-F9EEBC3FD9E9}" srcOrd="0" destOrd="0" presId="urn:microsoft.com/office/officeart/2008/layout/HorizontalMultiLevelHierarchy"/>
    <dgm:cxn modelId="{4F31FAD9-323F-4831-9265-F9E3557282BC}" type="presOf" srcId="{B5DCDDBC-79D4-438B-B700-3268C5EDE16F}" destId="{0949F91E-CA25-47EF-AE46-76A043DE3061}" srcOrd="1" destOrd="0" presId="urn:microsoft.com/office/officeart/2008/layout/HorizontalMultiLevelHierarchy"/>
    <dgm:cxn modelId="{AF45CEDE-E71E-415A-AB79-B4AF3384CB29}" type="presOf" srcId="{AF0C4F46-ACBE-4DAD-936C-C51240CA50E7}" destId="{88B634F5-10A8-449B-8B9C-24FD8B75C650}" srcOrd="0" destOrd="0" presId="urn:microsoft.com/office/officeart/2008/layout/HorizontalMultiLevelHierarchy"/>
    <dgm:cxn modelId="{D24731EE-7F73-4BDA-9B31-074B0394F656}" type="presOf" srcId="{B6CF6902-6ED7-4A6A-8B6F-38B3194593A6}" destId="{00CB66EB-FBC6-443C-8160-6E00938ADD89}" srcOrd="1" destOrd="0" presId="urn:microsoft.com/office/officeart/2008/layout/HorizontalMultiLevelHierarchy"/>
    <dgm:cxn modelId="{F69747F1-6293-494B-AEBF-9614B387C968}" type="presOf" srcId="{D6384B0A-228C-4095-A886-2646E2911173}" destId="{3866128E-0F17-4D1F-ADC8-C6FB05D61342}" srcOrd="0" destOrd="0" presId="urn:microsoft.com/office/officeart/2008/layout/HorizontalMultiLevelHierarchy"/>
    <dgm:cxn modelId="{9D6191F6-913D-4F57-A34D-9E8236612FE7}" type="presOf" srcId="{56689753-7AF8-4D26-B677-F11A3D9702C1}" destId="{F031361A-CE3F-4846-8CF4-CD38A78FB0E9}" srcOrd="0" destOrd="0" presId="urn:microsoft.com/office/officeart/2008/layout/HorizontalMultiLevelHierarchy"/>
    <dgm:cxn modelId="{E0F82AF8-4CA4-49F2-A549-B73688C12D50}" type="presOf" srcId="{5B0D6C39-6B3D-4882-B2F2-B9B3E5D2F404}" destId="{3C0517BA-1461-4251-80DB-1D3E7BF04FFB}" srcOrd="0" destOrd="0" presId="urn:microsoft.com/office/officeart/2008/layout/HorizontalMultiLevelHierarchy"/>
    <dgm:cxn modelId="{5D2150F8-1F19-4AF1-89AC-25B153E44BE7}" type="presOf" srcId="{E3E72B44-BC0A-4A0B-B686-C9594B1891DC}" destId="{EA375926-BB11-419C-9430-D5D130B05A96}" srcOrd="0" destOrd="0" presId="urn:microsoft.com/office/officeart/2008/layout/HorizontalMultiLevelHierarchy"/>
    <dgm:cxn modelId="{70241591-2030-47AF-9EA3-77EE7FCF3832}" type="presParOf" srcId="{B46D1304-5A2F-47A6-8D8C-8B8CEDB50111}" destId="{9AD0261B-A963-4CC5-B6DD-0BE919EE8D13}" srcOrd="0" destOrd="0" presId="urn:microsoft.com/office/officeart/2008/layout/HorizontalMultiLevelHierarchy"/>
    <dgm:cxn modelId="{08CEA151-ECFD-4256-9906-050B0FF346BB}" type="presParOf" srcId="{9AD0261B-A963-4CC5-B6DD-0BE919EE8D13}" destId="{EC06C114-12B7-48DE-97F7-745C707B53DB}" srcOrd="0" destOrd="0" presId="urn:microsoft.com/office/officeart/2008/layout/HorizontalMultiLevelHierarchy"/>
    <dgm:cxn modelId="{F3AFC4CF-F1D5-4687-8C24-4C51A691976D}" type="presParOf" srcId="{9AD0261B-A963-4CC5-B6DD-0BE919EE8D13}" destId="{B97AE549-1CBC-44E0-AA47-F0479F925238}" srcOrd="1" destOrd="0" presId="urn:microsoft.com/office/officeart/2008/layout/HorizontalMultiLevelHierarchy"/>
    <dgm:cxn modelId="{E14746FE-DF9D-4150-BD5E-E4F2A7CCA964}" type="presParOf" srcId="{B97AE549-1CBC-44E0-AA47-F0479F925238}" destId="{A66292E7-A6F4-4869-9596-AD9D546BF0F6}" srcOrd="0" destOrd="0" presId="urn:microsoft.com/office/officeart/2008/layout/HorizontalMultiLevelHierarchy"/>
    <dgm:cxn modelId="{5EDAF74C-BC47-40CB-9E96-D6B78C3A7E49}" type="presParOf" srcId="{A66292E7-A6F4-4869-9596-AD9D546BF0F6}" destId="{7032B492-38C2-412A-BC85-D2C6BF8CB0C7}" srcOrd="0" destOrd="0" presId="urn:microsoft.com/office/officeart/2008/layout/HorizontalMultiLevelHierarchy"/>
    <dgm:cxn modelId="{42A5313F-0FDE-4E6D-929F-BD2A49464134}" type="presParOf" srcId="{B97AE549-1CBC-44E0-AA47-F0479F925238}" destId="{6C95C477-DED6-4692-92C0-CF77BF9D0928}" srcOrd="1" destOrd="0" presId="urn:microsoft.com/office/officeart/2008/layout/HorizontalMultiLevelHierarchy"/>
    <dgm:cxn modelId="{E131543C-41E3-4B04-9195-B5D9DD6E96DC}" type="presParOf" srcId="{6C95C477-DED6-4692-92C0-CF77BF9D0928}" destId="{3B748B0A-7DB7-46A6-9902-520C3EC83555}" srcOrd="0" destOrd="0" presId="urn:microsoft.com/office/officeart/2008/layout/HorizontalMultiLevelHierarchy"/>
    <dgm:cxn modelId="{B3BABC37-D217-4B99-A002-24D721FE70F7}" type="presParOf" srcId="{6C95C477-DED6-4692-92C0-CF77BF9D0928}" destId="{302DDA70-296F-40E8-9F64-25B2180F371D}" srcOrd="1" destOrd="0" presId="urn:microsoft.com/office/officeart/2008/layout/HorizontalMultiLevelHierarchy"/>
    <dgm:cxn modelId="{7DC21270-EC2A-4F89-84EE-A242B5A3AB9F}" type="presParOf" srcId="{B97AE549-1CBC-44E0-AA47-F0479F925238}" destId="{EF64B0E4-51CE-416C-B888-D2CF69F4B649}" srcOrd="2" destOrd="0" presId="urn:microsoft.com/office/officeart/2008/layout/HorizontalMultiLevelHierarchy"/>
    <dgm:cxn modelId="{404263CD-128A-4052-9443-E615840EFF9E}" type="presParOf" srcId="{EF64B0E4-51CE-416C-B888-D2CF69F4B649}" destId="{0949F91E-CA25-47EF-AE46-76A043DE3061}" srcOrd="0" destOrd="0" presId="urn:microsoft.com/office/officeart/2008/layout/HorizontalMultiLevelHierarchy"/>
    <dgm:cxn modelId="{3E5854DA-E8D1-4598-B28B-67C7FF150A18}" type="presParOf" srcId="{B97AE549-1CBC-44E0-AA47-F0479F925238}" destId="{AAE414E6-309B-4F7A-8DF1-68DD0375D3DF}" srcOrd="3" destOrd="0" presId="urn:microsoft.com/office/officeart/2008/layout/HorizontalMultiLevelHierarchy"/>
    <dgm:cxn modelId="{35FE2C66-88D7-4B8B-81D9-23CC0A16A391}" type="presParOf" srcId="{AAE414E6-309B-4F7A-8DF1-68DD0375D3DF}" destId="{53B425F0-C865-4ACE-8406-432F58805B96}" srcOrd="0" destOrd="0" presId="urn:microsoft.com/office/officeart/2008/layout/HorizontalMultiLevelHierarchy"/>
    <dgm:cxn modelId="{E6ECDAD9-1060-4857-A915-1BFBABBAF3F3}" type="presParOf" srcId="{AAE414E6-309B-4F7A-8DF1-68DD0375D3DF}" destId="{76538804-5131-4CFA-977F-814C92F55BE8}" srcOrd="1" destOrd="0" presId="urn:microsoft.com/office/officeart/2008/layout/HorizontalMultiLevelHierarchy"/>
    <dgm:cxn modelId="{47BA7AA3-3CF0-41C3-93C8-84FB393F9363}" type="presParOf" srcId="{B97AE549-1CBC-44E0-AA47-F0479F925238}" destId="{01207A23-969C-450A-ACA7-FFB7C86587A5}" srcOrd="4" destOrd="0" presId="urn:microsoft.com/office/officeart/2008/layout/HorizontalMultiLevelHierarchy"/>
    <dgm:cxn modelId="{3AD373DD-5821-4ED6-B183-3297E9BFCF13}" type="presParOf" srcId="{01207A23-969C-450A-ACA7-FFB7C86587A5}" destId="{03C3D1D9-EE7A-4689-BE01-14E19C91A78B}" srcOrd="0" destOrd="0" presId="urn:microsoft.com/office/officeart/2008/layout/HorizontalMultiLevelHierarchy"/>
    <dgm:cxn modelId="{8DDC92A1-A07A-41BA-957B-47A93C8658F1}" type="presParOf" srcId="{B97AE549-1CBC-44E0-AA47-F0479F925238}" destId="{3B8B0D2B-4B71-4E16-95DF-2D5FD89F1711}" srcOrd="5" destOrd="0" presId="urn:microsoft.com/office/officeart/2008/layout/HorizontalMultiLevelHierarchy"/>
    <dgm:cxn modelId="{D7278899-00C5-4362-8578-443B29BD0021}" type="presParOf" srcId="{3B8B0D2B-4B71-4E16-95DF-2D5FD89F1711}" destId="{3866128E-0F17-4D1F-ADC8-C6FB05D61342}" srcOrd="0" destOrd="0" presId="urn:microsoft.com/office/officeart/2008/layout/HorizontalMultiLevelHierarchy"/>
    <dgm:cxn modelId="{DEE62AA6-BB5C-4DCC-B9CF-28A46379888A}" type="presParOf" srcId="{3B8B0D2B-4B71-4E16-95DF-2D5FD89F1711}" destId="{EDDD351E-1A7A-4A2A-8F6B-E4A4614E75B3}" srcOrd="1" destOrd="0" presId="urn:microsoft.com/office/officeart/2008/layout/HorizontalMultiLevelHierarchy"/>
    <dgm:cxn modelId="{5FBFB39C-DEBD-47BD-A9F1-B6E9503CBDED}" type="presParOf" srcId="{B97AE549-1CBC-44E0-AA47-F0479F925238}" destId="{889568F5-1B49-48FB-AC65-F9EEBC3FD9E9}" srcOrd="6" destOrd="0" presId="urn:microsoft.com/office/officeart/2008/layout/HorizontalMultiLevelHierarchy"/>
    <dgm:cxn modelId="{819E39E1-0C6A-458D-A04C-FE1B9804A0DF}" type="presParOf" srcId="{889568F5-1B49-48FB-AC65-F9EEBC3FD9E9}" destId="{54B4693A-B840-440E-B606-BB05A234C1F4}" srcOrd="0" destOrd="0" presId="urn:microsoft.com/office/officeart/2008/layout/HorizontalMultiLevelHierarchy"/>
    <dgm:cxn modelId="{4EF7A170-D0A2-4EBE-857F-AE989485150B}" type="presParOf" srcId="{B97AE549-1CBC-44E0-AA47-F0479F925238}" destId="{26111C4E-E0BB-40F7-8548-152C13D62933}" srcOrd="7" destOrd="0" presId="urn:microsoft.com/office/officeart/2008/layout/HorizontalMultiLevelHierarchy"/>
    <dgm:cxn modelId="{CDDF83CA-5DEE-455E-A53B-60E6D9B6A166}" type="presParOf" srcId="{26111C4E-E0BB-40F7-8548-152C13D62933}" destId="{E7564B5E-84BC-4809-A6CE-CCC0D85EA5AC}" srcOrd="0" destOrd="0" presId="urn:microsoft.com/office/officeart/2008/layout/HorizontalMultiLevelHierarchy"/>
    <dgm:cxn modelId="{45E1B51F-B2A3-4F30-8649-9FF267A1370E}" type="presParOf" srcId="{26111C4E-E0BB-40F7-8548-152C13D62933}" destId="{0894ED91-32C6-47F7-BF3B-D213E2EE5805}" srcOrd="1" destOrd="0" presId="urn:microsoft.com/office/officeart/2008/layout/HorizontalMultiLevelHierarchy"/>
    <dgm:cxn modelId="{7406740F-D198-49FA-9BAE-315D8B847634}" type="presParOf" srcId="{B46D1304-5A2F-47A6-8D8C-8B8CEDB50111}" destId="{A7F9B219-7B79-443F-A5CF-DB7474756774}" srcOrd="1" destOrd="0" presId="urn:microsoft.com/office/officeart/2008/layout/HorizontalMultiLevelHierarchy"/>
    <dgm:cxn modelId="{2C694309-F81F-4C36-A732-099002792E75}" type="presParOf" srcId="{A7F9B219-7B79-443F-A5CF-DB7474756774}" destId="{EA375926-BB11-419C-9430-D5D130B05A96}" srcOrd="0" destOrd="0" presId="urn:microsoft.com/office/officeart/2008/layout/HorizontalMultiLevelHierarchy"/>
    <dgm:cxn modelId="{54F4ECA1-2470-49D4-B0B3-6135145486BE}" type="presParOf" srcId="{A7F9B219-7B79-443F-A5CF-DB7474756774}" destId="{B302D592-069D-4DAB-892F-F273EEE679A7}" srcOrd="1" destOrd="0" presId="urn:microsoft.com/office/officeart/2008/layout/HorizontalMultiLevelHierarchy"/>
    <dgm:cxn modelId="{08740387-AE33-4501-89C1-82E2C11CD3C6}" type="presParOf" srcId="{B302D592-069D-4DAB-892F-F273EEE679A7}" destId="{2ECFBF12-6BEA-4F89-A518-BDC467BFFDEA}" srcOrd="0" destOrd="0" presId="urn:microsoft.com/office/officeart/2008/layout/HorizontalMultiLevelHierarchy"/>
    <dgm:cxn modelId="{2E16C4EF-DE8F-4AEA-9CFC-3F0D8403F620}" type="presParOf" srcId="{2ECFBF12-6BEA-4F89-A518-BDC467BFFDEA}" destId="{93EEA955-652F-4B58-9E2A-5E62091BBBB8}" srcOrd="0" destOrd="0" presId="urn:microsoft.com/office/officeart/2008/layout/HorizontalMultiLevelHierarchy"/>
    <dgm:cxn modelId="{391E4473-1987-4290-AEA8-1E2951B6358F}" type="presParOf" srcId="{B302D592-069D-4DAB-892F-F273EEE679A7}" destId="{40EE75F2-5B97-4B12-8E30-FD6B03758FAB}" srcOrd="1" destOrd="0" presId="urn:microsoft.com/office/officeart/2008/layout/HorizontalMultiLevelHierarchy"/>
    <dgm:cxn modelId="{5343098E-D7D7-431C-BD0C-38308898703F}" type="presParOf" srcId="{40EE75F2-5B97-4B12-8E30-FD6B03758FAB}" destId="{C6564B01-9B1B-482E-9270-209CE9A7A92D}" srcOrd="0" destOrd="0" presId="urn:microsoft.com/office/officeart/2008/layout/HorizontalMultiLevelHierarchy"/>
    <dgm:cxn modelId="{70E228FE-503C-4672-BA21-16D054B26E3C}" type="presParOf" srcId="{40EE75F2-5B97-4B12-8E30-FD6B03758FAB}" destId="{37B0A70B-ADAD-467F-90ED-D5FC3ACB865F}" srcOrd="1" destOrd="0" presId="urn:microsoft.com/office/officeart/2008/layout/HorizontalMultiLevelHierarchy"/>
    <dgm:cxn modelId="{7C3369ED-A74E-461B-A841-55C03E47F9AE}" type="presParOf" srcId="{B302D592-069D-4DAB-892F-F273EEE679A7}" destId="{CCEA8479-AB1A-42C9-A7DF-5010F6691C0B}" srcOrd="2" destOrd="0" presId="urn:microsoft.com/office/officeart/2008/layout/HorizontalMultiLevelHierarchy"/>
    <dgm:cxn modelId="{42C39F85-B2D1-498D-8124-E203D9055C84}" type="presParOf" srcId="{CCEA8479-AB1A-42C9-A7DF-5010F6691C0B}" destId="{04951ECD-C0E5-4EA0-8C25-5F1B2666946F}" srcOrd="0" destOrd="0" presId="urn:microsoft.com/office/officeart/2008/layout/HorizontalMultiLevelHierarchy"/>
    <dgm:cxn modelId="{6CEBFBBE-09BE-4E54-9834-9CF2B6ED96B9}" type="presParOf" srcId="{B302D592-069D-4DAB-892F-F273EEE679A7}" destId="{1077A9D2-2D42-452F-831C-DF6E7C6C28E9}" srcOrd="3" destOrd="0" presId="urn:microsoft.com/office/officeart/2008/layout/HorizontalMultiLevelHierarchy"/>
    <dgm:cxn modelId="{C0AA04D8-3652-4FD3-A870-119AB7EBBA94}" type="presParOf" srcId="{1077A9D2-2D42-452F-831C-DF6E7C6C28E9}" destId="{BEA68783-4BF6-47A6-89EA-FA37FB4385C7}" srcOrd="0" destOrd="0" presId="urn:microsoft.com/office/officeart/2008/layout/HorizontalMultiLevelHierarchy"/>
    <dgm:cxn modelId="{B7395487-48FF-409B-B0A4-F82C50952C1E}" type="presParOf" srcId="{1077A9D2-2D42-452F-831C-DF6E7C6C28E9}" destId="{0C69E0F3-B1AD-4754-9C2C-44559F492DBC}" srcOrd="1" destOrd="0" presId="urn:microsoft.com/office/officeart/2008/layout/HorizontalMultiLevelHierarchy"/>
    <dgm:cxn modelId="{4992FE12-0EF9-4A19-A2BC-20D77F30D9D9}" type="presParOf" srcId="{B302D592-069D-4DAB-892F-F273EEE679A7}" destId="{C2132B80-C1CE-4700-B3A6-331BF87AEA3C}" srcOrd="4" destOrd="0" presId="urn:microsoft.com/office/officeart/2008/layout/HorizontalMultiLevelHierarchy"/>
    <dgm:cxn modelId="{0972B6D2-CC6F-42FC-B992-28EAB029C499}" type="presParOf" srcId="{C2132B80-C1CE-4700-B3A6-331BF87AEA3C}" destId="{00CB66EB-FBC6-443C-8160-6E00938ADD89}" srcOrd="0" destOrd="0" presId="urn:microsoft.com/office/officeart/2008/layout/HorizontalMultiLevelHierarchy"/>
    <dgm:cxn modelId="{1749008A-875B-4C7B-8572-453718239A7A}" type="presParOf" srcId="{B302D592-069D-4DAB-892F-F273EEE679A7}" destId="{70DF0799-D324-4C7F-9D97-44006225D115}" srcOrd="5" destOrd="0" presId="urn:microsoft.com/office/officeart/2008/layout/HorizontalMultiLevelHierarchy"/>
    <dgm:cxn modelId="{5BAA235D-1DEE-4468-8EE5-5B688A10234E}" type="presParOf" srcId="{70DF0799-D324-4C7F-9D97-44006225D115}" destId="{88B634F5-10A8-449B-8B9C-24FD8B75C650}" srcOrd="0" destOrd="0" presId="urn:microsoft.com/office/officeart/2008/layout/HorizontalMultiLevelHierarchy"/>
    <dgm:cxn modelId="{30DCCCC5-AABB-4AE8-977D-F4B8CF881251}" type="presParOf" srcId="{70DF0799-D324-4C7F-9D97-44006225D115}" destId="{7815FD4D-ED20-459B-9F1C-E1BD54B9B495}" srcOrd="1" destOrd="0" presId="urn:microsoft.com/office/officeart/2008/layout/HorizontalMultiLevelHierarchy"/>
    <dgm:cxn modelId="{051A7724-83A8-4FC7-B5CD-8BFBA270E558}" type="presParOf" srcId="{B302D592-069D-4DAB-892F-F273EEE679A7}" destId="{F031361A-CE3F-4846-8CF4-CD38A78FB0E9}" srcOrd="6" destOrd="0" presId="urn:microsoft.com/office/officeart/2008/layout/HorizontalMultiLevelHierarchy"/>
    <dgm:cxn modelId="{95294019-D2A0-4C01-8699-1B79FC79BC69}" type="presParOf" srcId="{F031361A-CE3F-4846-8CF4-CD38A78FB0E9}" destId="{4DB272A2-6378-4312-8DC4-99D75E23544F}" srcOrd="0" destOrd="0" presId="urn:microsoft.com/office/officeart/2008/layout/HorizontalMultiLevelHierarchy"/>
    <dgm:cxn modelId="{DE7D0ED5-10A1-4650-BC6E-D053C88A53E0}" type="presParOf" srcId="{B302D592-069D-4DAB-892F-F273EEE679A7}" destId="{6F063227-FA82-4AA3-845C-BC4C2D6A1887}" srcOrd="7" destOrd="0" presId="urn:microsoft.com/office/officeart/2008/layout/HorizontalMultiLevelHierarchy"/>
    <dgm:cxn modelId="{D4CC75E2-6114-419B-A64F-85507A479299}" type="presParOf" srcId="{6F063227-FA82-4AA3-845C-BC4C2D6A1887}" destId="{3C0517BA-1461-4251-80DB-1D3E7BF04FFB}" srcOrd="0" destOrd="0" presId="urn:microsoft.com/office/officeart/2008/layout/HorizontalMultiLevelHierarchy"/>
    <dgm:cxn modelId="{D20C0BA3-B0A0-4EDA-9364-F7EA1B063442}" type="presParOf" srcId="{6F063227-FA82-4AA3-845C-BC4C2D6A1887}" destId="{F86F2F0B-F717-46C8-9DA3-60E3BBB22040}" srcOrd="1" destOrd="0" presId="urn:microsoft.com/office/officeart/2008/layout/HorizontalMultiLevelHierarchy"/>
    <dgm:cxn modelId="{B77AEDF9-4246-43A9-ACF0-01D927991328}" type="presParOf" srcId="{B302D592-069D-4DAB-892F-F273EEE679A7}" destId="{482C9A73-800B-47D0-9AD9-F13B69577010}" srcOrd="8" destOrd="0" presId="urn:microsoft.com/office/officeart/2008/layout/HorizontalMultiLevelHierarchy"/>
    <dgm:cxn modelId="{D9B9EB22-0D62-4F4E-AB49-3390A09E73D0}" type="presParOf" srcId="{482C9A73-800B-47D0-9AD9-F13B69577010}" destId="{8DEA064A-C7E0-4300-AF89-D43CAF435C1B}" srcOrd="0" destOrd="0" presId="urn:microsoft.com/office/officeart/2008/layout/HorizontalMultiLevelHierarchy"/>
    <dgm:cxn modelId="{F1D02D5B-7DD5-4007-9B39-E20D8BD75EAC}" type="presParOf" srcId="{B302D592-069D-4DAB-892F-F273EEE679A7}" destId="{A20AFA66-C535-425E-9D69-E586ADC80AFA}" srcOrd="9" destOrd="0" presId="urn:microsoft.com/office/officeart/2008/layout/HorizontalMultiLevelHierarchy"/>
    <dgm:cxn modelId="{D5AA1A8F-B212-46CA-9763-FEA4D0577C4A}" type="presParOf" srcId="{A20AFA66-C535-425E-9D69-E586ADC80AFA}" destId="{68220D59-9EA5-4E23-96C1-9DBEA03C00E7}" srcOrd="0" destOrd="0" presId="urn:microsoft.com/office/officeart/2008/layout/HorizontalMultiLevelHierarchy"/>
    <dgm:cxn modelId="{05E36723-738E-4B6C-A771-19F208A02586}" type="presParOf" srcId="{A20AFA66-C535-425E-9D69-E586ADC80AFA}" destId="{91767C4C-C46C-4D71-8EE4-3C9261615126}"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96FA42-4AF1-4106-B925-31F88FFB75E2}" type="doc">
      <dgm:prSet loTypeId="urn:microsoft.com/office/officeart/2009/3/layout/HorizontalOrganizationChart" loCatId="hierarchy" qsTypeId="urn:microsoft.com/office/officeart/2005/8/quickstyle/simple4" qsCatId="simple" csTypeId="urn:microsoft.com/office/officeart/2005/8/colors/colorful2" csCatId="colorful"/>
      <dgm:spPr/>
      <dgm:t>
        <a:bodyPr/>
        <a:lstStyle/>
        <a:p>
          <a:endParaRPr lang="en-US"/>
        </a:p>
      </dgm:t>
    </dgm:pt>
    <dgm:pt modelId="{776D6A9A-0030-412A-ACD8-7499F363C057}">
      <dgm:prSet/>
      <dgm:spPr/>
      <dgm:t>
        <a:bodyPr/>
        <a:lstStyle/>
        <a:p>
          <a:r>
            <a:rPr lang="en-US"/>
            <a:t>DbContext</a:t>
          </a:r>
        </a:p>
      </dgm:t>
    </dgm:pt>
    <dgm:pt modelId="{37925306-CCBE-4D86-B444-689096DE04FD}" type="parTrans" cxnId="{5C9B0B58-90EE-47D7-B066-820968D7FCC8}">
      <dgm:prSet/>
      <dgm:spPr/>
      <dgm:t>
        <a:bodyPr/>
        <a:lstStyle/>
        <a:p>
          <a:endParaRPr lang="en-US"/>
        </a:p>
      </dgm:t>
    </dgm:pt>
    <dgm:pt modelId="{C45609AE-C446-4EC1-8701-FA56896E9D9C}" type="sibTrans" cxnId="{5C9B0B58-90EE-47D7-B066-820968D7FCC8}">
      <dgm:prSet/>
      <dgm:spPr/>
      <dgm:t>
        <a:bodyPr/>
        <a:lstStyle/>
        <a:p>
          <a:endParaRPr lang="en-US"/>
        </a:p>
      </dgm:t>
    </dgm:pt>
    <dgm:pt modelId="{51E05770-6115-4781-8DB1-37E201D24F06}">
      <dgm:prSet/>
      <dgm:spPr/>
      <dgm:t>
        <a:bodyPr/>
        <a:lstStyle/>
        <a:p>
          <a:r>
            <a:rPr lang="en-US"/>
            <a:t>Model</a:t>
          </a:r>
        </a:p>
      </dgm:t>
    </dgm:pt>
    <dgm:pt modelId="{204A5BD6-A0F5-469D-9D66-07D12B757439}" type="parTrans" cxnId="{F1024B7D-EA5F-448C-B583-271FC3BCFFE7}">
      <dgm:prSet/>
      <dgm:spPr/>
      <dgm:t>
        <a:bodyPr/>
        <a:lstStyle/>
        <a:p>
          <a:endParaRPr lang="en-US"/>
        </a:p>
      </dgm:t>
    </dgm:pt>
    <dgm:pt modelId="{AF0800D6-8336-4A55-837F-B6A894308955}" type="sibTrans" cxnId="{F1024B7D-EA5F-448C-B583-271FC3BCFFE7}">
      <dgm:prSet/>
      <dgm:spPr/>
      <dgm:t>
        <a:bodyPr/>
        <a:lstStyle/>
        <a:p>
          <a:endParaRPr lang="en-US"/>
        </a:p>
      </dgm:t>
    </dgm:pt>
    <dgm:pt modelId="{8E7C190C-3E8D-41CA-997D-E6FE6D9D9072}">
      <dgm:prSet/>
      <dgm:spPr/>
      <dgm:t>
        <a:bodyPr/>
        <a:lstStyle/>
        <a:p>
          <a:r>
            <a:rPr lang="en-US"/>
            <a:t>Data Management</a:t>
          </a:r>
        </a:p>
      </dgm:t>
    </dgm:pt>
    <dgm:pt modelId="{077D8024-71F2-492E-AAB5-5A5434AC512B}" type="parTrans" cxnId="{D43AF431-2EED-4669-A4CC-DDDF877C2307}">
      <dgm:prSet/>
      <dgm:spPr/>
      <dgm:t>
        <a:bodyPr/>
        <a:lstStyle/>
        <a:p>
          <a:endParaRPr lang="en-US"/>
        </a:p>
      </dgm:t>
    </dgm:pt>
    <dgm:pt modelId="{6143C6C8-A5AE-4712-A49D-678E6DB0CD2F}" type="sibTrans" cxnId="{D43AF431-2EED-4669-A4CC-DDDF877C2307}">
      <dgm:prSet/>
      <dgm:spPr/>
      <dgm:t>
        <a:bodyPr/>
        <a:lstStyle/>
        <a:p>
          <a:endParaRPr lang="en-US"/>
        </a:p>
      </dgm:t>
    </dgm:pt>
    <dgm:pt modelId="{D4995926-957D-4686-9BED-DD049DE43E25}">
      <dgm:prSet/>
      <dgm:spPr/>
      <dgm:t>
        <a:bodyPr/>
        <a:lstStyle/>
        <a:p>
          <a:r>
            <a:rPr lang="en-US"/>
            <a:t>Migrations</a:t>
          </a:r>
        </a:p>
      </dgm:t>
    </dgm:pt>
    <dgm:pt modelId="{E104A0F9-A611-4612-9FA8-C140DF51575F}" type="parTrans" cxnId="{B1513829-5D02-473C-B1B6-E100E8FCF151}">
      <dgm:prSet/>
      <dgm:spPr/>
      <dgm:t>
        <a:bodyPr/>
        <a:lstStyle/>
        <a:p>
          <a:endParaRPr lang="en-US"/>
        </a:p>
      </dgm:t>
    </dgm:pt>
    <dgm:pt modelId="{3F525FC6-5016-4E38-A2AC-B2355B5E0460}" type="sibTrans" cxnId="{B1513829-5D02-473C-B1B6-E100E8FCF151}">
      <dgm:prSet/>
      <dgm:spPr/>
      <dgm:t>
        <a:bodyPr/>
        <a:lstStyle/>
        <a:p>
          <a:endParaRPr lang="en-US"/>
        </a:p>
      </dgm:t>
    </dgm:pt>
    <dgm:pt modelId="{31E8909D-0D97-4AFE-BBE9-F283BFD68821}" type="pres">
      <dgm:prSet presAssocID="{2096FA42-4AF1-4106-B925-31F88FFB75E2}" presName="hierChild1" presStyleCnt="0">
        <dgm:presLayoutVars>
          <dgm:orgChart val="1"/>
          <dgm:chPref val="1"/>
          <dgm:dir/>
          <dgm:animOne val="branch"/>
          <dgm:animLvl val="lvl"/>
          <dgm:resizeHandles/>
        </dgm:presLayoutVars>
      </dgm:prSet>
      <dgm:spPr/>
    </dgm:pt>
    <dgm:pt modelId="{D886F0E2-4B0A-4C4E-BDBB-C6BF7B484971}" type="pres">
      <dgm:prSet presAssocID="{776D6A9A-0030-412A-ACD8-7499F363C057}" presName="hierRoot1" presStyleCnt="0">
        <dgm:presLayoutVars>
          <dgm:hierBranch val="init"/>
        </dgm:presLayoutVars>
      </dgm:prSet>
      <dgm:spPr/>
    </dgm:pt>
    <dgm:pt modelId="{F841CDA7-92CA-4CCC-8BD3-6F60E60FB413}" type="pres">
      <dgm:prSet presAssocID="{776D6A9A-0030-412A-ACD8-7499F363C057}" presName="rootComposite1" presStyleCnt="0"/>
      <dgm:spPr/>
    </dgm:pt>
    <dgm:pt modelId="{6C332E33-EAB5-432F-BF84-64B3E6790737}" type="pres">
      <dgm:prSet presAssocID="{776D6A9A-0030-412A-ACD8-7499F363C057}" presName="rootText1" presStyleLbl="node0" presStyleIdx="0" presStyleCnt="4">
        <dgm:presLayoutVars>
          <dgm:chPref val="3"/>
        </dgm:presLayoutVars>
      </dgm:prSet>
      <dgm:spPr/>
    </dgm:pt>
    <dgm:pt modelId="{D216EFE1-40ED-429E-99D6-E6AD13D6247E}" type="pres">
      <dgm:prSet presAssocID="{776D6A9A-0030-412A-ACD8-7499F363C057}" presName="rootConnector1" presStyleLbl="node1" presStyleIdx="0" presStyleCnt="0"/>
      <dgm:spPr/>
    </dgm:pt>
    <dgm:pt modelId="{60134DC6-447D-4FE0-8ECB-46C053238247}" type="pres">
      <dgm:prSet presAssocID="{776D6A9A-0030-412A-ACD8-7499F363C057}" presName="hierChild2" presStyleCnt="0"/>
      <dgm:spPr/>
    </dgm:pt>
    <dgm:pt modelId="{4F6D3D54-3245-4323-BD7F-FEC681E2F3C7}" type="pres">
      <dgm:prSet presAssocID="{776D6A9A-0030-412A-ACD8-7499F363C057}" presName="hierChild3" presStyleCnt="0"/>
      <dgm:spPr/>
    </dgm:pt>
    <dgm:pt modelId="{B6FDCE2C-4874-44D6-88B0-BAA25D8B2C3B}" type="pres">
      <dgm:prSet presAssocID="{51E05770-6115-4781-8DB1-37E201D24F06}" presName="hierRoot1" presStyleCnt="0">
        <dgm:presLayoutVars>
          <dgm:hierBranch val="init"/>
        </dgm:presLayoutVars>
      </dgm:prSet>
      <dgm:spPr/>
    </dgm:pt>
    <dgm:pt modelId="{54427172-15A5-4C13-A3AD-815DD43AF526}" type="pres">
      <dgm:prSet presAssocID="{51E05770-6115-4781-8DB1-37E201D24F06}" presName="rootComposite1" presStyleCnt="0"/>
      <dgm:spPr/>
    </dgm:pt>
    <dgm:pt modelId="{B530B30B-9859-4A98-88E0-473A33C8AD7A}" type="pres">
      <dgm:prSet presAssocID="{51E05770-6115-4781-8DB1-37E201D24F06}" presName="rootText1" presStyleLbl="node0" presStyleIdx="1" presStyleCnt="4">
        <dgm:presLayoutVars>
          <dgm:chPref val="3"/>
        </dgm:presLayoutVars>
      </dgm:prSet>
      <dgm:spPr/>
    </dgm:pt>
    <dgm:pt modelId="{2DC6F0EC-AC0C-44D7-964A-0CD0DDC0B64E}" type="pres">
      <dgm:prSet presAssocID="{51E05770-6115-4781-8DB1-37E201D24F06}" presName="rootConnector1" presStyleLbl="node1" presStyleIdx="0" presStyleCnt="0"/>
      <dgm:spPr/>
    </dgm:pt>
    <dgm:pt modelId="{48ADBEA5-0DB0-49FE-8F33-361A4D30FA36}" type="pres">
      <dgm:prSet presAssocID="{51E05770-6115-4781-8DB1-37E201D24F06}" presName="hierChild2" presStyleCnt="0"/>
      <dgm:spPr/>
    </dgm:pt>
    <dgm:pt modelId="{DC0C3431-03D0-40DD-9B86-205751A4AF1E}" type="pres">
      <dgm:prSet presAssocID="{51E05770-6115-4781-8DB1-37E201D24F06}" presName="hierChild3" presStyleCnt="0"/>
      <dgm:spPr/>
    </dgm:pt>
    <dgm:pt modelId="{FC178FE5-8F15-41EF-ADBD-9631D5A7C15F}" type="pres">
      <dgm:prSet presAssocID="{8E7C190C-3E8D-41CA-997D-E6FE6D9D9072}" presName="hierRoot1" presStyleCnt="0">
        <dgm:presLayoutVars>
          <dgm:hierBranch val="init"/>
        </dgm:presLayoutVars>
      </dgm:prSet>
      <dgm:spPr/>
    </dgm:pt>
    <dgm:pt modelId="{AA63D0CE-0B5C-4E5B-A463-C40B2A8A18F6}" type="pres">
      <dgm:prSet presAssocID="{8E7C190C-3E8D-41CA-997D-E6FE6D9D9072}" presName="rootComposite1" presStyleCnt="0"/>
      <dgm:spPr/>
    </dgm:pt>
    <dgm:pt modelId="{ED9681D9-E635-4D9D-B0E0-22FBCAC7217C}" type="pres">
      <dgm:prSet presAssocID="{8E7C190C-3E8D-41CA-997D-E6FE6D9D9072}" presName="rootText1" presStyleLbl="node0" presStyleIdx="2" presStyleCnt="4">
        <dgm:presLayoutVars>
          <dgm:chPref val="3"/>
        </dgm:presLayoutVars>
      </dgm:prSet>
      <dgm:spPr/>
    </dgm:pt>
    <dgm:pt modelId="{C4AA9F15-AF07-4AF8-A0AA-B6C3BB9FE906}" type="pres">
      <dgm:prSet presAssocID="{8E7C190C-3E8D-41CA-997D-E6FE6D9D9072}" presName="rootConnector1" presStyleLbl="node1" presStyleIdx="0" presStyleCnt="0"/>
      <dgm:spPr/>
    </dgm:pt>
    <dgm:pt modelId="{A4DE7823-05F9-4959-914D-8259226CA121}" type="pres">
      <dgm:prSet presAssocID="{8E7C190C-3E8D-41CA-997D-E6FE6D9D9072}" presName="hierChild2" presStyleCnt="0"/>
      <dgm:spPr/>
    </dgm:pt>
    <dgm:pt modelId="{5276A7E4-B7C7-47AD-866F-2D17C348AF46}" type="pres">
      <dgm:prSet presAssocID="{8E7C190C-3E8D-41CA-997D-E6FE6D9D9072}" presName="hierChild3" presStyleCnt="0"/>
      <dgm:spPr/>
    </dgm:pt>
    <dgm:pt modelId="{820935ED-85A6-4ED6-B5F5-D6748EBA79FA}" type="pres">
      <dgm:prSet presAssocID="{D4995926-957D-4686-9BED-DD049DE43E25}" presName="hierRoot1" presStyleCnt="0">
        <dgm:presLayoutVars>
          <dgm:hierBranch val="init"/>
        </dgm:presLayoutVars>
      </dgm:prSet>
      <dgm:spPr/>
    </dgm:pt>
    <dgm:pt modelId="{A080A4E1-A925-48C8-94A4-82BD3C232252}" type="pres">
      <dgm:prSet presAssocID="{D4995926-957D-4686-9BED-DD049DE43E25}" presName="rootComposite1" presStyleCnt="0"/>
      <dgm:spPr/>
    </dgm:pt>
    <dgm:pt modelId="{EE2E4B32-FF46-4CF2-85B4-DD0D15AABDB4}" type="pres">
      <dgm:prSet presAssocID="{D4995926-957D-4686-9BED-DD049DE43E25}" presName="rootText1" presStyleLbl="node0" presStyleIdx="3" presStyleCnt="4">
        <dgm:presLayoutVars>
          <dgm:chPref val="3"/>
        </dgm:presLayoutVars>
      </dgm:prSet>
      <dgm:spPr/>
    </dgm:pt>
    <dgm:pt modelId="{032CF119-A069-4DC7-8D27-DD5A3D162E16}" type="pres">
      <dgm:prSet presAssocID="{D4995926-957D-4686-9BED-DD049DE43E25}" presName="rootConnector1" presStyleLbl="node1" presStyleIdx="0" presStyleCnt="0"/>
      <dgm:spPr/>
    </dgm:pt>
    <dgm:pt modelId="{ADF1C6A5-D1F4-4E5A-8433-6D310CB72484}" type="pres">
      <dgm:prSet presAssocID="{D4995926-957D-4686-9BED-DD049DE43E25}" presName="hierChild2" presStyleCnt="0"/>
      <dgm:spPr/>
    </dgm:pt>
    <dgm:pt modelId="{521FF55E-BCCE-40F7-BCAE-4F7213D57865}" type="pres">
      <dgm:prSet presAssocID="{D4995926-957D-4686-9BED-DD049DE43E25}" presName="hierChild3" presStyleCnt="0"/>
      <dgm:spPr/>
    </dgm:pt>
  </dgm:ptLst>
  <dgm:cxnLst>
    <dgm:cxn modelId="{72CDBD1E-CF5B-4EF8-A2EE-6A9BD3E99A43}" type="presOf" srcId="{2096FA42-4AF1-4106-B925-31F88FFB75E2}" destId="{31E8909D-0D97-4AFE-BBE9-F283BFD68821}" srcOrd="0" destOrd="0" presId="urn:microsoft.com/office/officeart/2009/3/layout/HorizontalOrganizationChart"/>
    <dgm:cxn modelId="{F5DE9220-8011-4D46-86D5-530D0154F9A0}" type="presOf" srcId="{776D6A9A-0030-412A-ACD8-7499F363C057}" destId="{6C332E33-EAB5-432F-BF84-64B3E6790737}" srcOrd="0" destOrd="0" presId="urn:microsoft.com/office/officeart/2009/3/layout/HorizontalOrganizationChart"/>
    <dgm:cxn modelId="{B1513829-5D02-473C-B1B6-E100E8FCF151}" srcId="{2096FA42-4AF1-4106-B925-31F88FFB75E2}" destId="{D4995926-957D-4686-9BED-DD049DE43E25}" srcOrd="3" destOrd="0" parTransId="{E104A0F9-A611-4612-9FA8-C140DF51575F}" sibTransId="{3F525FC6-5016-4E38-A2AC-B2355B5E0460}"/>
    <dgm:cxn modelId="{D43AF431-2EED-4669-A4CC-DDDF877C2307}" srcId="{2096FA42-4AF1-4106-B925-31F88FFB75E2}" destId="{8E7C190C-3E8D-41CA-997D-E6FE6D9D9072}" srcOrd="2" destOrd="0" parTransId="{077D8024-71F2-492E-AAB5-5A5434AC512B}" sibTransId="{6143C6C8-A5AE-4712-A49D-678E6DB0CD2F}"/>
    <dgm:cxn modelId="{4AADB152-A847-42C9-A6C3-257B27177462}" type="presOf" srcId="{8E7C190C-3E8D-41CA-997D-E6FE6D9D9072}" destId="{C4AA9F15-AF07-4AF8-A0AA-B6C3BB9FE906}" srcOrd="1" destOrd="0" presId="urn:microsoft.com/office/officeart/2009/3/layout/HorizontalOrganizationChart"/>
    <dgm:cxn modelId="{6D642A56-3F66-489F-B1DB-C57235F99F72}" type="presOf" srcId="{51E05770-6115-4781-8DB1-37E201D24F06}" destId="{2DC6F0EC-AC0C-44D7-964A-0CD0DDC0B64E}" srcOrd="1" destOrd="0" presId="urn:microsoft.com/office/officeart/2009/3/layout/HorizontalOrganizationChart"/>
    <dgm:cxn modelId="{5C9B0B58-90EE-47D7-B066-820968D7FCC8}" srcId="{2096FA42-4AF1-4106-B925-31F88FFB75E2}" destId="{776D6A9A-0030-412A-ACD8-7499F363C057}" srcOrd="0" destOrd="0" parTransId="{37925306-CCBE-4D86-B444-689096DE04FD}" sibTransId="{C45609AE-C446-4EC1-8701-FA56896E9D9C}"/>
    <dgm:cxn modelId="{F1024B7D-EA5F-448C-B583-271FC3BCFFE7}" srcId="{2096FA42-4AF1-4106-B925-31F88FFB75E2}" destId="{51E05770-6115-4781-8DB1-37E201D24F06}" srcOrd="1" destOrd="0" parTransId="{204A5BD6-A0F5-469D-9D66-07D12B757439}" sibTransId="{AF0800D6-8336-4A55-837F-B6A894308955}"/>
    <dgm:cxn modelId="{6D490F8A-3835-4D3B-9878-D94D667A7E87}" type="presOf" srcId="{8E7C190C-3E8D-41CA-997D-E6FE6D9D9072}" destId="{ED9681D9-E635-4D9D-B0E0-22FBCAC7217C}" srcOrd="0" destOrd="0" presId="urn:microsoft.com/office/officeart/2009/3/layout/HorizontalOrganizationChart"/>
    <dgm:cxn modelId="{EE29C998-D358-4C55-A02E-3A7DF982C7A0}" type="presOf" srcId="{51E05770-6115-4781-8DB1-37E201D24F06}" destId="{B530B30B-9859-4A98-88E0-473A33C8AD7A}" srcOrd="0" destOrd="0" presId="urn:microsoft.com/office/officeart/2009/3/layout/HorizontalOrganizationChart"/>
    <dgm:cxn modelId="{D7A5DBAE-9E7A-420A-AA01-61CD5E9729A8}" type="presOf" srcId="{776D6A9A-0030-412A-ACD8-7499F363C057}" destId="{D216EFE1-40ED-429E-99D6-E6AD13D6247E}" srcOrd="1" destOrd="0" presId="urn:microsoft.com/office/officeart/2009/3/layout/HorizontalOrganizationChart"/>
    <dgm:cxn modelId="{966CC3B4-A400-493D-8C65-2BF396D7FBF3}" type="presOf" srcId="{D4995926-957D-4686-9BED-DD049DE43E25}" destId="{EE2E4B32-FF46-4CF2-85B4-DD0D15AABDB4}" srcOrd="0" destOrd="0" presId="urn:microsoft.com/office/officeart/2009/3/layout/HorizontalOrganizationChart"/>
    <dgm:cxn modelId="{9B31BDEA-9791-4F30-934A-0776D9E95391}" type="presOf" srcId="{D4995926-957D-4686-9BED-DD049DE43E25}" destId="{032CF119-A069-4DC7-8D27-DD5A3D162E16}" srcOrd="1" destOrd="0" presId="urn:microsoft.com/office/officeart/2009/3/layout/HorizontalOrganizationChart"/>
    <dgm:cxn modelId="{39E961B2-D702-4AC6-8C60-062B0BC8FB37}" type="presParOf" srcId="{31E8909D-0D97-4AFE-BBE9-F283BFD68821}" destId="{D886F0E2-4B0A-4C4E-BDBB-C6BF7B484971}" srcOrd="0" destOrd="0" presId="urn:microsoft.com/office/officeart/2009/3/layout/HorizontalOrganizationChart"/>
    <dgm:cxn modelId="{7FBEC862-2C0C-4844-8835-38BD1B59C4F2}" type="presParOf" srcId="{D886F0E2-4B0A-4C4E-BDBB-C6BF7B484971}" destId="{F841CDA7-92CA-4CCC-8BD3-6F60E60FB413}" srcOrd="0" destOrd="0" presId="urn:microsoft.com/office/officeart/2009/3/layout/HorizontalOrganizationChart"/>
    <dgm:cxn modelId="{E57CB766-DE76-4893-AA8E-44F815B19483}" type="presParOf" srcId="{F841CDA7-92CA-4CCC-8BD3-6F60E60FB413}" destId="{6C332E33-EAB5-432F-BF84-64B3E6790737}" srcOrd="0" destOrd="0" presId="urn:microsoft.com/office/officeart/2009/3/layout/HorizontalOrganizationChart"/>
    <dgm:cxn modelId="{A6AFA66C-45BE-4CB2-9A06-06378EEAE485}" type="presParOf" srcId="{F841CDA7-92CA-4CCC-8BD3-6F60E60FB413}" destId="{D216EFE1-40ED-429E-99D6-E6AD13D6247E}" srcOrd="1" destOrd="0" presId="urn:microsoft.com/office/officeart/2009/3/layout/HorizontalOrganizationChart"/>
    <dgm:cxn modelId="{D8E4E752-D5FC-4B45-BFD2-111F89C3A464}" type="presParOf" srcId="{D886F0E2-4B0A-4C4E-BDBB-C6BF7B484971}" destId="{60134DC6-447D-4FE0-8ECB-46C053238247}" srcOrd="1" destOrd="0" presId="urn:microsoft.com/office/officeart/2009/3/layout/HorizontalOrganizationChart"/>
    <dgm:cxn modelId="{2C19AB23-ADCF-47EB-A969-9CC5B6FD5231}" type="presParOf" srcId="{D886F0E2-4B0A-4C4E-BDBB-C6BF7B484971}" destId="{4F6D3D54-3245-4323-BD7F-FEC681E2F3C7}" srcOrd="2" destOrd="0" presId="urn:microsoft.com/office/officeart/2009/3/layout/HorizontalOrganizationChart"/>
    <dgm:cxn modelId="{C75BE9F1-01DE-47B0-889F-9017DCA01417}" type="presParOf" srcId="{31E8909D-0D97-4AFE-BBE9-F283BFD68821}" destId="{B6FDCE2C-4874-44D6-88B0-BAA25D8B2C3B}" srcOrd="1" destOrd="0" presId="urn:microsoft.com/office/officeart/2009/3/layout/HorizontalOrganizationChart"/>
    <dgm:cxn modelId="{73C87D02-0215-4205-A45C-48A36C7319D9}" type="presParOf" srcId="{B6FDCE2C-4874-44D6-88B0-BAA25D8B2C3B}" destId="{54427172-15A5-4C13-A3AD-815DD43AF526}" srcOrd="0" destOrd="0" presId="urn:microsoft.com/office/officeart/2009/3/layout/HorizontalOrganizationChart"/>
    <dgm:cxn modelId="{710AA8AA-A46E-4F54-B1DA-DEB9D3FFAF18}" type="presParOf" srcId="{54427172-15A5-4C13-A3AD-815DD43AF526}" destId="{B530B30B-9859-4A98-88E0-473A33C8AD7A}" srcOrd="0" destOrd="0" presId="urn:microsoft.com/office/officeart/2009/3/layout/HorizontalOrganizationChart"/>
    <dgm:cxn modelId="{D81E70E0-0C9F-43DD-9988-602E30EF6EB2}" type="presParOf" srcId="{54427172-15A5-4C13-A3AD-815DD43AF526}" destId="{2DC6F0EC-AC0C-44D7-964A-0CD0DDC0B64E}" srcOrd="1" destOrd="0" presId="urn:microsoft.com/office/officeart/2009/3/layout/HorizontalOrganizationChart"/>
    <dgm:cxn modelId="{3392A5D8-09A2-4E77-82A2-9FC7212D8A74}" type="presParOf" srcId="{B6FDCE2C-4874-44D6-88B0-BAA25D8B2C3B}" destId="{48ADBEA5-0DB0-49FE-8F33-361A4D30FA36}" srcOrd="1" destOrd="0" presId="urn:microsoft.com/office/officeart/2009/3/layout/HorizontalOrganizationChart"/>
    <dgm:cxn modelId="{ACE43721-2A75-417D-912F-71C7F86ADEFA}" type="presParOf" srcId="{B6FDCE2C-4874-44D6-88B0-BAA25D8B2C3B}" destId="{DC0C3431-03D0-40DD-9B86-205751A4AF1E}" srcOrd="2" destOrd="0" presId="urn:microsoft.com/office/officeart/2009/3/layout/HorizontalOrganizationChart"/>
    <dgm:cxn modelId="{5B141364-A678-48BD-B9EE-F98E8F3A231B}" type="presParOf" srcId="{31E8909D-0D97-4AFE-BBE9-F283BFD68821}" destId="{FC178FE5-8F15-41EF-ADBD-9631D5A7C15F}" srcOrd="2" destOrd="0" presId="urn:microsoft.com/office/officeart/2009/3/layout/HorizontalOrganizationChart"/>
    <dgm:cxn modelId="{5A4482CA-D2DA-47C1-8E8B-AF71E48E5CBD}" type="presParOf" srcId="{FC178FE5-8F15-41EF-ADBD-9631D5A7C15F}" destId="{AA63D0CE-0B5C-4E5B-A463-C40B2A8A18F6}" srcOrd="0" destOrd="0" presId="urn:microsoft.com/office/officeart/2009/3/layout/HorizontalOrganizationChart"/>
    <dgm:cxn modelId="{03A4DA38-F822-498E-ACD2-0019A557203C}" type="presParOf" srcId="{AA63D0CE-0B5C-4E5B-A463-C40B2A8A18F6}" destId="{ED9681D9-E635-4D9D-B0E0-22FBCAC7217C}" srcOrd="0" destOrd="0" presId="urn:microsoft.com/office/officeart/2009/3/layout/HorizontalOrganizationChart"/>
    <dgm:cxn modelId="{1CD2C6C4-79C1-4DB2-8EA7-145E3397B3D5}" type="presParOf" srcId="{AA63D0CE-0B5C-4E5B-A463-C40B2A8A18F6}" destId="{C4AA9F15-AF07-4AF8-A0AA-B6C3BB9FE906}" srcOrd="1" destOrd="0" presId="urn:microsoft.com/office/officeart/2009/3/layout/HorizontalOrganizationChart"/>
    <dgm:cxn modelId="{FB11AE8F-CA10-4A75-8E16-CDF0734EBA1E}" type="presParOf" srcId="{FC178FE5-8F15-41EF-ADBD-9631D5A7C15F}" destId="{A4DE7823-05F9-4959-914D-8259226CA121}" srcOrd="1" destOrd="0" presId="urn:microsoft.com/office/officeart/2009/3/layout/HorizontalOrganizationChart"/>
    <dgm:cxn modelId="{42FFE6D2-D98E-414F-B349-C5B2A30496B9}" type="presParOf" srcId="{FC178FE5-8F15-41EF-ADBD-9631D5A7C15F}" destId="{5276A7E4-B7C7-47AD-866F-2D17C348AF46}" srcOrd="2" destOrd="0" presId="urn:microsoft.com/office/officeart/2009/3/layout/HorizontalOrganizationChart"/>
    <dgm:cxn modelId="{AF88B574-76DA-41A3-BAE3-79EB82542227}" type="presParOf" srcId="{31E8909D-0D97-4AFE-BBE9-F283BFD68821}" destId="{820935ED-85A6-4ED6-B5F5-D6748EBA79FA}" srcOrd="3" destOrd="0" presId="urn:microsoft.com/office/officeart/2009/3/layout/HorizontalOrganizationChart"/>
    <dgm:cxn modelId="{4F78C091-1808-42F1-95B4-E3AC191EEA46}" type="presParOf" srcId="{820935ED-85A6-4ED6-B5F5-D6748EBA79FA}" destId="{A080A4E1-A925-48C8-94A4-82BD3C232252}" srcOrd="0" destOrd="0" presId="urn:microsoft.com/office/officeart/2009/3/layout/HorizontalOrganizationChart"/>
    <dgm:cxn modelId="{498181B1-D318-4247-9839-EF7791E57C69}" type="presParOf" srcId="{A080A4E1-A925-48C8-94A4-82BD3C232252}" destId="{EE2E4B32-FF46-4CF2-85B4-DD0D15AABDB4}" srcOrd="0" destOrd="0" presId="urn:microsoft.com/office/officeart/2009/3/layout/HorizontalOrganizationChart"/>
    <dgm:cxn modelId="{59FEAE3F-3323-441B-94FF-DA9C3AB867BB}" type="presParOf" srcId="{A080A4E1-A925-48C8-94A4-82BD3C232252}" destId="{032CF119-A069-4DC7-8D27-DD5A3D162E16}" srcOrd="1" destOrd="0" presId="urn:microsoft.com/office/officeart/2009/3/layout/HorizontalOrganizationChart"/>
    <dgm:cxn modelId="{69468903-7EFF-49E3-9F8B-679B2AA9AEDE}" type="presParOf" srcId="{820935ED-85A6-4ED6-B5F5-D6748EBA79FA}" destId="{ADF1C6A5-D1F4-4E5A-8433-6D310CB72484}" srcOrd="1" destOrd="0" presId="urn:microsoft.com/office/officeart/2009/3/layout/HorizontalOrganizationChart"/>
    <dgm:cxn modelId="{F3F415F3-1CBB-412C-A93E-9E384A6B6980}" type="presParOf" srcId="{820935ED-85A6-4ED6-B5F5-D6748EBA79FA}" destId="{521FF55E-BCCE-40F7-BCAE-4F7213D57865}"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182DDE-ECF6-46D0-A790-9C93007464E4}" type="doc">
      <dgm:prSet loTypeId="urn:microsoft.com/office/officeart/2005/8/layout/chevronAccent+Icon" loCatId="process" qsTypeId="urn:microsoft.com/office/officeart/2005/8/quickstyle/simple1" qsCatId="simple" csTypeId="urn:microsoft.com/office/officeart/2005/8/colors/accent0_2" csCatId="mainScheme" phldr="1"/>
      <dgm:spPr/>
    </dgm:pt>
    <dgm:pt modelId="{CE75B23E-BE57-4566-A044-CF253AEE1442}">
      <dgm:prSet phldrT="[Text]"/>
      <dgm:spPr/>
      <dgm:t>
        <a:bodyPr/>
        <a:lstStyle/>
        <a:p>
          <a:r>
            <a:rPr lang="en-US" dirty="0" err="1"/>
            <a:t>init</a:t>
          </a:r>
          <a:endParaRPr lang="en-US" dirty="0"/>
        </a:p>
      </dgm:t>
    </dgm:pt>
    <dgm:pt modelId="{1C273ED1-C20D-4BFE-BB4E-7669B7BECE50}" type="parTrans" cxnId="{99AC1CFE-38CC-4201-BF16-D904152DB709}">
      <dgm:prSet/>
      <dgm:spPr/>
      <dgm:t>
        <a:bodyPr/>
        <a:lstStyle/>
        <a:p>
          <a:endParaRPr lang="en-US"/>
        </a:p>
      </dgm:t>
    </dgm:pt>
    <dgm:pt modelId="{98C7F51B-AF02-4102-87BB-FC1CADB6C7F4}" type="sibTrans" cxnId="{99AC1CFE-38CC-4201-BF16-D904152DB709}">
      <dgm:prSet/>
      <dgm:spPr/>
      <dgm:t>
        <a:bodyPr/>
        <a:lstStyle/>
        <a:p>
          <a:endParaRPr lang="en-US"/>
        </a:p>
      </dgm:t>
    </dgm:pt>
    <dgm:pt modelId="{284A745F-C0ED-40EC-AAC3-77621D2E76C7}">
      <dgm:prSet phldrT="[Text]"/>
      <dgm:spPr/>
      <dgm:t>
        <a:bodyPr/>
        <a:lstStyle/>
        <a:p>
          <a:r>
            <a:rPr lang="en-US" dirty="0"/>
            <a:t>People Entity Added</a:t>
          </a:r>
        </a:p>
      </dgm:t>
    </dgm:pt>
    <dgm:pt modelId="{4C9415DF-B9E4-4CE9-B67E-6662FEAD0ABA}" type="parTrans" cxnId="{C3871111-FA4C-4C4E-AE60-35A66FD6CCC0}">
      <dgm:prSet/>
      <dgm:spPr/>
      <dgm:t>
        <a:bodyPr/>
        <a:lstStyle/>
        <a:p>
          <a:endParaRPr lang="en-US"/>
        </a:p>
      </dgm:t>
    </dgm:pt>
    <dgm:pt modelId="{CF16474E-BBC7-42D9-8378-8F1FA81E055E}" type="sibTrans" cxnId="{C3871111-FA4C-4C4E-AE60-35A66FD6CCC0}">
      <dgm:prSet/>
      <dgm:spPr/>
      <dgm:t>
        <a:bodyPr/>
        <a:lstStyle/>
        <a:p>
          <a:endParaRPr lang="en-US"/>
        </a:p>
      </dgm:t>
    </dgm:pt>
    <dgm:pt modelId="{D3C24BCC-EE8F-45BA-B897-C58EA5422A2D}">
      <dgm:prSet phldrT="[Text]"/>
      <dgm:spPr/>
      <dgm:t>
        <a:bodyPr/>
        <a:lstStyle/>
        <a:p>
          <a:r>
            <a:rPr lang="en-US" dirty="0"/>
            <a:t>Product Entity Added, Product Job Relationship added</a:t>
          </a:r>
        </a:p>
      </dgm:t>
    </dgm:pt>
    <dgm:pt modelId="{78584C79-81F0-4350-B6F7-0FA728EEC6FC}" type="parTrans" cxnId="{4BADDFAC-BDCE-49C1-9CFD-46F5EC371FE5}">
      <dgm:prSet/>
      <dgm:spPr/>
      <dgm:t>
        <a:bodyPr/>
        <a:lstStyle/>
        <a:p>
          <a:endParaRPr lang="en-US"/>
        </a:p>
      </dgm:t>
    </dgm:pt>
    <dgm:pt modelId="{C075E15A-36F1-49A4-8402-1F86E4354A2F}" type="sibTrans" cxnId="{4BADDFAC-BDCE-49C1-9CFD-46F5EC371FE5}">
      <dgm:prSet/>
      <dgm:spPr/>
      <dgm:t>
        <a:bodyPr/>
        <a:lstStyle/>
        <a:p>
          <a:endParaRPr lang="en-US"/>
        </a:p>
      </dgm:t>
    </dgm:pt>
    <dgm:pt modelId="{42185C9E-BDB8-4DE9-83AE-59C588422232}">
      <dgm:prSet phldrT="[Text]"/>
      <dgm:spPr/>
      <dgm:t>
        <a:bodyPr/>
        <a:lstStyle/>
        <a:p>
          <a:r>
            <a:rPr lang="en-US" dirty="0"/>
            <a:t>Job Entity Added</a:t>
          </a:r>
        </a:p>
      </dgm:t>
    </dgm:pt>
    <dgm:pt modelId="{FAC3AF48-369E-411D-93A5-525B69DF14AE}" type="parTrans" cxnId="{0D5DB27B-8AD5-4069-96BA-B5E7736E5E99}">
      <dgm:prSet/>
      <dgm:spPr/>
      <dgm:t>
        <a:bodyPr/>
        <a:lstStyle/>
        <a:p>
          <a:endParaRPr lang="en-US"/>
        </a:p>
      </dgm:t>
    </dgm:pt>
    <dgm:pt modelId="{E3F214EB-2336-4D59-B085-73319B7A6E71}" type="sibTrans" cxnId="{0D5DB27B-8AD5-4069-96BA-B5E7736E5E99}">
      <dgm:prSet/>
      <dgm:spPr/>
      <dgm:t>
        <a:bodyPr/>
        <a:lstStyle/>
        <a:p>
          <a:endParaRPr lang="en-US"/>
        </a:p>
      </dgm:t>
    </dgm:pt>
    <dgm:pt modelId="{D21AE403-A126-46F9-BAA0-1DDD3A312EDE}" type="pres">
      <dgm:prSet presAssocID="{58182DDE-ECF6-46D0-A790-9C93007464E4}" presName="Name0" presStyleCnt="0">
        <dgm:presLayoutVars>
          <dgm:dir/>
          <dgm:resizeHandles val="exact"/>
        </dgm:presLayoutVars>
      </dgm:prSet>
      <dgm:spPr/>
    </dgm:pt>
    <dgm:pt modelId="{CAA6D48E-E229-41B2-BC88-9DD2B0F8C98A}" type="pres">
      <dgm:prSet presAssocID="{CE75B23E-BE57-4566-A044-CF253AEE1442}" presName="composite" presStyleCnt="0"/>
      <dgm:spPr/>
    </dgm:pt>
    <dgm:pt modelId="{F486EF71-A54C-48B2-AC0D-0D2CEF5F6260}" type="pres">
      <dgm:prSet presAssocID="{CE75B23E-BE57-4566-A044-CF253AEE1442}" presName="bgChev" presStyleLbl="node1" presStyleIdx="0" presStyleCnt="4"/>
      <dgm:spPr/>
    </dgm:pt>
    <dgm:pt modelId="{5453258A-AB71-4A94-B497-F47C841F81CB}" type="pres">
      <dgm:prSet presAssocID="{CE75B23E-BE57-4566-A044-CF253AEE1442}" presName="txNode" presStyleLbl="fgAcc1" presStyleIdx="0" presStyleCnt="4">
        <dgm:presLayoutVars>
          <dgm:bulletEnabled val="1"/>
        </dgm:presLayoutVars>
      </dgm:prSet>
      <dgm:spPr/>
    </dgm:pt>
    <dgm:pt modelId="{E0337FA6-45E2-4147-A6EA-74B8C4A998B8}" type="pres">
      <dgm:prSet presAssocID="{98C7F51B-AF02-4102-87BB-FC1CADB6C7F4}" presName="compositeSpace" presStyleCnt="0"/>
      <dgm:spPr/>
    </dgm:pt>
    <dgm:pt modelId="{5F913102-44AF-487D-9D00-B1E59E0A08DD}" type="pres">
      <dgm:prSet presAssocID="{284A745F-C0ED-40EC-AAC3-77621D2E76C7}" presName="composite" presStyleCnt="0"/>
      <dgm:spPr/>
    </dgm:pt>
    <dgm:pt modelId="{71ABADD8-A335-404A-9E92-EE21E71AA6EA}" type="pres">
      <dgm:prSet presAssocID="{284A745F-C0ED-40EC-AAC3-77621D2E76C7}" presName="bgChev" presStyleLbl="node1" presStyleIdx="1" presStyleCnt="4"/>
      <dgm:spPr/>
    </dgm:pt>
    <dgm:pt modelId="{4DFA3957-86EA-45E6-8AB7-D706AA63AF9E}" type="pres">
      <dgm:prSet presAssocID="{284A745F-C0ED-40EC-AAC3-77621D2E76C7}" presName="txNode" presStyleLbl="fgAcc1" presStyleIdx="1" presStyleCnt="4">
        <dgm:presLayoutVars>
          <dgm:bulletEnabled val="1"/>
        </dgm:presLayoutVars>
      </dgm:prSet>
      <dgm:spPr/>
    </dgm:pt>
    <dgm:pt modelId="{F114C90C-6968-4E05-B007-387CB52633ED}" type="pres">
      <dgm:prSet presAssocID="{CF16474E-BBC7-42D9-8378-8F1FA81E055E}" presName="compositeSpace" presStyleCnt="0"/>
      <dgm:spPr/>
    </dgm:pt>
    <dgm:pt modelId="{3FEBE23D-F310-4B43-88CE-B808CD46FE25}" type="pres">
      <dgm:prSet presAssocID="{42185C9E-BDB8-4DE9-83AE-59C588422232}" presName="composite" presStyleCnt="0"/>
      <dgm:spPr/>
    </dgm:pt>
    <dgm:pt modelId="{D1AE6BE8-518E-49F0-96A1-D6B12F5A55B1}" type="pres">
      <dgm:prSet presAssocID="{42185C9E-BDB8-4DE9-83AE-59C588422232}" presName="bgChev" presStyleLbl="node1" presStyleIdx="2" presStyleCnt="4"/>
      <dgm:spPr/>
    </dgm:pt>
    <dgm:pt modelId="{204BCA28-8342-4FB4-8081-802B5CF54A87}" type="pres">
      <dgm:prSet presAssocID="{42185C9E-BDB8-4DE9-83AE-59C588422232}" presName="txNode" presStyleLbl="fgAcc1" presStyleIdx="2" presStyleCnt="4">
        <dgm:presLayoutVars>
          <dgm:bulletEnabled val="1"/>
        </dgm:presLayoutVars>
      </dgm:prSet>
      <dgm:spPr/>
    </dgm:pt>
    <dgm:pt modelId="{0BA9024B-CC45-4FCF-9FFF-D7CFD30CC71E}" type="pres">
      <dgm:prSet presAssocID="{E3F214EB-2336-4D59-B085-73319B7A6E71}" presName="compositeSpace" presStyleCnt="0"/>
      <dgm:spPr/>
    </dgm:pt>
    <dgm:pt modelId="{0F2CFA85-0ED9-4FB9-B570-FA87CBE6598D}" type="pres">
      <dgm:prSet presAssocID="{D3C24BCC-EE8F-45BA-B897-C58EA5422A2D}" presName="composite" presStyleCnt="0"/>
      <dgm:spPr/>
    </dgm:pt>
    <dgm:pt modelId="{E51C7616-0261-4563-9E65-1AFDFD7FD773}" type="pres">
      <dgm:prSet presAssocID="{D3C24BCC-EE8F-45BA-B897-C58EA5422A2D}" presName="bgChev" presStyleLbl="node1" presStyleIdx="3" presStyleCnt="4"/>
      <dgm:spPr/>
    </dgm:pt>
    <dgm:pt modelId="{E5D0AB82-F01F-4C8C-A996-FD18175917CD}" type="pres">
      <dgm:prSet presAssocID="{D3C24BCC-EE8F-45BA-B897-C58EA5422A2D}" presName="txNode" presStyleLbl="fgAcc1" presStyleIdx="3" presStyleCnt="4">
        <dgm:presLayoutVars>
          <dgm:bulletEnabled val="1"/>
        </dgm:presLayoutVars>
      </dgm:prSet>
      <dgm:spPr/>
    </dgm:pt>
  </dgm:ptLst>
  <dgm:cxnLst>
    <dgm:cxn modelId="{C3871111-FA4C-4C4E-AE60-35A66FD6CCC0}" srcId="{58182DDE-ECF6-46D0-A790-9C93007464E4}" destId="{284A745F-C0ED-40EC-AAC3-77621D2E76C7}" srcOrd="1" destOrd="0" parTransId="{4C9415DF-B9E4-4CE9-B67E-6662FEAD0ABA}" sibTransId="{CF16474E-BBC7-42D9-8378-8F1FA81E055E}"/>
    <dgm:cxn modelId="{207E8629-1038-4896-9CAC-3ADC41993D0C}" type="presOf" srcId="{58182DDE-ECF6-46D0-A790-9C93007464E4}" destId="{D21AE403-A126-46F9-BAA0-1DDD3A312EDE}" srcOrd="0" destOrd="0" presId="urn:microsoft.com/office/officeart/2005/8/layout/chevronAccent+Icon"/>
    <dgm:cxn modelId="{8912983B-EC19-4ED5-BB1D-4C73708D0640}" type="presOf" srcId="{42185C9E-BDB8-4DE9-83AE-59C588422232}" destId="{204BCA28-8342-4FB4-8081-802B5CF54A87}" srcOrd="0" destOrd="0" presId="urn:microsoft.com/office/officeart/2005/8/layout/chevronAccent+Icon"/>
    <dgm:cxn modelId="{6A8CDA58-4D56-41B9-9EF4-4EA498C8861E}" type="presOf" srcId="{CE75B23E-BE57-4566-A044-CF253AEE1442}" destId="{5453258A-AB71-4A94-B497-F47C841F81CB}" srcOrd="0" destOrd="0" presId="urn:microsoft.com/office/officeart/2005/8/layout/chevronAccent+Icon"/>
    <dgm:cxn modelId="{0D5DB27B-8AD5-4069-96BA-B5E7736E5E99}" srcId="{58182DDE-ECF6-46D0-A790-9C93007464E4}" destId="{42185C9E-BDB8-4DE9-83AE-59C588422232}" srcOrd="2" destOrd="0" parTransId="{FAC3AF48-369E-411D-93A5-525B69DF14AE}" sibTransId="{E3F214EB-2336-4D59-B085-73319B7A6E71}"/>
    <dgm:cxn modelId="{DA9BF88B-5D51-4A3B-8FD4-79B6044912F3}" type="presOf" srcId="{D3C24BCC-EE8F-45BA-B897-C58EA5422A2D}" destId="{E5D0AB82-F01F-4C8C-A996-FD18175917CD}" srcOrd="0" destOrd="0" presId="urn:microsoft.com/office/officeart/2005/8/layout/chevronAccent+Icon"/>
    <dgm:cxn modelId="{4BADDFAC-BDCE-49C1-9CFD-46F5EC371FE5}" srcId="{58182DDE-ECF6-46D0-A790-9C93007464E4}" destId="{D3C24BCC-EE8F-45BA-B897-C58EA5422A2D}" srcOrd="3" destOrd="0" parTransId="{78584C79-81F0-4350-B6F7-0FA728EEC6FC}" sibTransId="{C075E15A-36F1-49A4-8402-1F86E4354A2F}"/>
    <dgm:cxn modelId="{C82ABCED-4000-401F-9F3D-94B42BBE80D6}" type="presOf" srcId="{284A745F-C0ED-40EC-AAC3-77621D2E76C7}" destId="{4DFA3957-86EA-45E6-8AB7-D706AA63AF9E}" srcOrd="0" destOrd="0" presId="urn:microsoft.com/office/officeart/2005/8/layout/chevronAccent+Icon"/>
    <dgm:cxn modelId="{99AC1CFE-38CC-4201-BF16-D904152DB709}" srcId="{58182DDE-ECF6-46D0-A790-9C93007464E4}" destId="{CE75B23E-BE57-4566-A044-CF253AEE1442}" srcOrd="0" destOrd="0" parTransId="{1C273ED1-C20D-4BFE-BB4E-7669B7BECE50}" sibTransId="{98C7F51B-AF02-4102-87BB-FC1CADB6C7F4}"/>
    <dgm:cxn modelId="{503B2C85-4A47-4FEE-A4E8-63AE29A42EFE}" type="presParOf" srcId="{D21AE403-A126-46F9-BAA0-1DDD3A312EDE}" destId="{CAA6D48E-E229-41B2-BC88-9DD2B0F8C98A}" srcOrd="0" destOrd="0" presId="urn:microsoft.com/office/officeart/2005/8/layout/chevronAccent+Icon"/>
    <dgm:cxn modelId="{5CD70468-42C8-482B-88EF-84174227DB4E}" type="presParOf" srcId="{CAA6D48E-E229-41B2-BC88-9DD2B0F8C98A}" destId="{F486EF71-A54C-48B2-AC0D-0D2CEF5F6260}" srcOrd="0" destOrd="0" presId="urn:microsoft.com/office/officeart/2005/8/layout/chevronAccent+Icon"/>
    <dgm:cxn modelId="{81C1CE49-C536-47C0-8D52-D3B0AF2C43DC}" type="presParOf" srcId="{CAA6D48E-E229-41B2-BC88-9DD2B0F8C98A}" destId="{5453258A-AB71-4A94-B497-F47C841F81CB}" srcOrd="1" destOrd="0" presId="urn:microsoft.com/office/officeart/2005/8/layout/chevronAccent+Icon"/>
    <dgm:cxn modelId="{D06F83D6-FF5C-4CAF-846D-F64C2EB28F62}" type="presParOf" srcId="{D21AE403-A126-46F9-BAA0-1DDD3A312EDE}" destId="{E0337FA6-45E2-4147-A6EA-74B8C4A998B8}" srcOrd="1" destOrd="0" presId="urn:microsoft.com/office/officeart/2005/8/layout/chevronAccent+Icon"/>
    <dgm:cxn modelId="{D9C85C8B-6663-4566-B04C-E1BD485EB8DA}" type="presParOf" srcId="{D21AE403-A126-46F9-BAA0-1DDD3A312EDE}" destId="{5F913102-44AF-487D-9D00-B1E59E0A08DD}" srcOrd="2" destOrd="0" presId="urn:microsoft.com/office/officeart/2005/8/layout/chevronAccent+Icon"/>
    <dgm:cxn modelId="{A6F10645-418D-4730-9B16-D7EDFA067215}" type="presParOf" srcId="{5F913102-44AF-487D-9D00-B1E59E0A08DD}" destId="{71ABADD8-A335-404A-9E92-EE21E71AA6EA}" srcOrd="0" destOrd="0" presId="urn:microsoft.com/office/officeart/2005/8/layout/chevronAccent+Icon"/>
    <dgm:cxn modelId="{CA5646B8-9C1B-4E87-A27C-8BD4B28E6A3D}" type="presParOf" srcId="{5F913102-44AF-487D-9D00-B1E59E0A08DD}" destId="{4DFA3957-86EA-45E6-8AB7-D706AA63AF9E}" srcOrd="1" destOrd="0" presId="urn:microsoft.com/office/officeart/2005/8/layout/chevronAccent+Icon"/>
    <dgm:cxn modelId="{508C1A0A-6738-4BEF-837F-9A00EFEDC10E}" type="presParOf" srcId="{D21AE403-A126-46F9-BAA0-1DDD3A312EDE}" destId="{F114C90C-6968-4E05-B007-387CB52633ED}" srcOrd="3" destOrd="0" presId="urn:microsoft.com/office/officeart/2005/8/layout/chevronAccent+Icon"/>
    <dgm:cxn modelId="{9E24E192-691C-4C08-8B5C-BC053433B60A}" type="presParOf" srcId="{D21AE403-A126-46F9-BAA0-1DDD3A312EDE}" destId="{3FEBE23D-F310-4B43-88CE-B808CD46FE25}" srcOrd="4" destOrd="0" presId="urn:microsoft.com/office/officeart/2005/8/layout/chevronAccent+Icon"/>
    <dgm:cxn modelId="{56BFC175-7BC9-4259-BD84-7DC26F252ABE}" type="presParOf" srcId="{3FEBE23D-F310-4B43-88CE-B808CD46FE25}" destId="{D1AE6BE8-518E-49F0-96A1-D6B12F5A55B1}" srcOrd="0" destOrd="0" presId="urn:microsoft.com/office/officeart/2005/8/layout/chevronAccent+Icon"/>
    <dgm:cxn modelId="{736CF572-4985-4FD2-B050-6A9F7F6B95FA}" type="presParOf" srcId="{3FEBE23D-F310-4B43-88CE-B808CD46FE25}" destId="{204BCA28-8342-4FB4-8081-802B5CF54A87}" srcOrd="1" destOrd="0" presId="urn:microsoft.com/office/officeart/2005/8/layout/chevronAccent+Icon"/>
    <dgm:cxn modelId="{216BF6FA-7946-4EAE-83B2-A3F86933F717}" type="presParOf" srcId="{D21AE403-A126-46F9-BAA0-1DDD3A312EDE}" destId="{0BA9024B-CC45-4FCF-9FFF-D7CFD30CC71E}" srcOrd="5" destOrd="0" presId="urn:microsoft.com/office/officeart/2005/8/layout/chevronAccent+Icon"/>
    <dgm:cxn modelId="{C394E436-8459-43BD-BB93-8EE1F3B577E8}" type="presParOf" srcId="{D21AE403-A126-46F9-BAA0-1DDD3A312EDE}" destId="{0F2CFA85-0ED9-4FB9-B570-FA87CBE6598D}" srcOrd="6" destOrd="0" presId="urn:microsoft.com/office/officeart/2005/8/layout/chevronAccent+Icon"/>
    <dgm:cxn modelId="{AA16ADCC-E786-47CC-8C9C-17B4EE494E61}" type="presParOf" srcId="{0F2CFA85-0ED9-4FB9-B570-FA87CBE6598D}" destId="{E51C7616-0261-4563-9E65-1AFDFD7FD773}" srcOrd="0" destOrd="0" presId="urn:microsoft.com/office/officeart/2005/8/layout/chevronAccent+Icon"/>
    <dgm:cxn modelId="{4D490E6B-223E-47F6-818B-16A36D3642B1}" type="presParOf" srcId="{0F2CFA85-0ED9-4FB9-B570-FA87CBE6598D}" destId="{E5D0AB82-F01F-4C8C-A996-FD18175917CD}"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4F5A08E-1CB4-4440-9F04-F821C8F6958D}" type="doc">
      <dgm:prSet loTypeId="urn:microsoft.com/office/officeart/2018/2/layout/IconLabelList" loCatId="icon" qsTypeId="urn:microsoft.com/office/officeart/2005/8/quickstyle/simple4" qsCatId="simple" csTypeId="urn:microsoft.com/office/officeart/2018/5/colors/Iconchunking_neutralbg_colorful2" csCatId="colorful" phldr="1"/>
      <dgm:spPr/>
      <dgm:t>
        <a:bodyPr/>
        <a:lstStyle/>
        <a:p>
          <a:endParaRPr lang="en-US"/>
        </a:p>
      </dgm:t>
    </dgm:pt>
    <dgm:pt modelId="{C3F93A7C-8E78-4503-8E97-CB42B8E1CF56}">
      <dgm:prSet/>
      <dgm:spPr/>
      <dgm:t>
        <a:bodyPr/>
        <a:lstStyle/>
        <a:p>
          <a:pPr>
            <a:lnSpc>
              <a:spcPct val="100000"/>
            </a:lnSpc>
          </a:pPr>
          <a:r>
            <a:rPr lang="en-US" dirty="0"/>
            <a:t>EF Core Package </a:t>
          </a:r>
        </a:p>
      </dgm:t>
    </dgm:pt>
    <dgm:pt modelId="{6E6CD528-9652-4BCB-B7A6-2E77C76BFE35}" type="parTrans" cxnId="{CB2E1A12-B4F6-442B-A810-B84546824D64}">
      <dgm:prSet/>
      <dgm:spPr/>
      <dgm:t>
        <a:bodyPr/>
        <a:lstStyle/>
        <a:p>
          <a:endParaRPr lang="en-US"/>
        </a:p>
      </dgm:t>
    </dgm:pt>
    <dgm:pt modelId="{CA5AB473-5486-4100-8557-8CA96B4DB8D3}" type="sibTrans" cxnId="{CB2E1A12-B4F6-442B-A810-B84546824D64}">
      <dgm:prSet phldrT="1"/>
      <dgm:spPr/>
      <dgm:t>
        <a:bodyPr/>
        <a:lstStyle/>
        <a:p>
          <a:endParaRPr lang="en-US"/>
        </a:p>
      </dgm:t>
    </dgm:pt>
    <dgm:pt modelId="{4C112062-B173-48BE-A79B-59CEA6AB147C}">
      <dgm:prSet/>
      <dgm:spPr/>
      <dgm:t>
        <a:bodyPr/>
        <a:lstStyle/>
        <a:p>
          <a:pPr>
            <a:lnSpc>
              <a:spcPct val="100000"/>
            </a:lnSpc>
          </a:pPr>
          <a:r>
            <a:rPr lang="en-US" dirty="0"/>
            <a:t>Database Provider</a:t>
          </a:r>
        </a:p>
      </dgm:t>
    </dgm:pt>
    <dgm:pt modelId="{B6CD9730-7956-4C2E-92F1-33A018BE926B}" type="parTrans" cxnId="{47AB5334-4BC5-4712-ABE8-4A2B036BCE09}">
      <dgm:prSet/>
      <dgm:spPr/>
      <dgm:t>
        <a:bodyPr/>
        <a:lstStyle/>
        <a:p>
          <a:endParaRPr lang="en-US"/>
        </a:p>
      </dgm:t>
    </dgm:pt>
    <dgm:pt modelId="{9B7B7B11-F5A7-456C-9283-8298F779D13E}" type="sibTrans" cxnId="{47AB5334-4BC5-4712-ABE8-4A2B036BCE09}">
      <dgm:prSet phldrT="2"/>
      <dgm:spPr/>
      <dgm:t>
        <a:bodyPr/>
        <a:lstStyle/>
        <a:p>
          <a:endParaRPr lang="en-US"/>
        </a:p>
      </dgm:t>
    </dgm:pt>
    <dgm:pt modelId="{5523F8AC-96E9-49CA-B9B0-983E49520F7E}">
      <dgm:prSet/>
      <dgm:spPr/>
      <dgm:t>
        <a:bodyPr/>
        <a:lstStyle/>
        <a:p>
          <a:pPr>
            <a:lnSpc>
              <a:spcPct val="100000"/>
            </a:lnSpc>
          </a:pPr>
          <a:r>
            <a:rPr lang="en-US" dirty="0"/>
            <a:t>Tools</a:t>
          </a:r>
        </a:p>
      </dgm:t>
    </dgm:pt>
    <dgm:pt modelId="{86D63C0D-D4AA-46D0-B57B-BF54A988EA99}" type="parTrans" cxnId="{44BCFCC6-CE4A-405F-A1FB-1A3E0C7A2498}">
      <dgm:prSet/>
      <dgm:spPr/>
      <dgm:t>
        <a:bodyPr/>
        <a:lstStyle/>
        <a:p>
          <a:endParaRPr lang="en-US"/>
        </a:p>
      </dgm:t>
    </dgm:pt>
    <dgm:pt modelId="{CB6EC0DF-14C5-4C87-8FBF-483C4CBE89A3}" type="sibTrans" cxnId="{44BCFCC6-CE4A-405F-A1FB-1A3E0C7A2498}">
      <dgm:prSet phldrT="3"/>
      <dgm:spPr/>
      <dgm:t>
        <a:bodyPr/>
        <a:lstStyle/>
        <a:p>
          <a:endParaRPr lang="en-US"/>
        </a:p>
      </dgm:t>
    </dgm:pt>
    <dgm:pt modelId="{A8666D14-59F0-4DF9-8F7D-054AD65AF29A}">
      <dgm:prSet/>
      <dgm:spPr/>
      <dgm:t>
        <a:bodyPr/>
        <a:lstStyle/>
        <a:p>
          <a:pPr>
            <a:lnSpc>
              <a:spcPct val="100000"/>
            </a:lnSpc>
          </a:pPr>
          <a:r>
            <a:rPr lang="en-US" dirty="0"/>
            <a:t>Design Package</a:t>
          </a:r>
        </a:p>
      </dgm:t>
    </dgm:pt>
    <dgm:pt modelId="{D578D92C-E024-47BA-A7EA-C4251963370A}" type="parTrans" cxnId="{456F6672-211F-4568-8C65-3E453255D13B}">
      <dgm:prSet/>
      <dgm:spPr/>
      <dgm:t>
        <a:bodyPr/>
        <a:lstStyle/>
        <a:p>
          <a:endParaRPr lang="en-US"/>
        </a:p>
      </dgm:t>
    </dgm:pt>
    <dgm:pt modelId="{B31D3F66-1522-4354-85F7-48D95EB965BB}" type="sibTrans" cxnId="{456F6672-211F-4568-8C65-3E453255D13B}">
      <dgm:prSet/>
      <dgm:spPr/>
      <dgm:t>
        <a:bodyPr/>
        <a:lstStyle/>
        <a:p>
          <a:endParaRPr lang="en-US"/>
        </a:p>
      </dgm:t>
    </dgm:pt>
    <dgm:pt modelId="{4F5B009A-6BF8-4290-9470-8AE1CF548D2C}" type="pres">
      <dgm:prSet presAssocID="{64F5A08E-1CB4-4440-9F04-F821C8F6958D}" presName="root" presStyleCnt="0">
        <dgm:presLayoutVars>
          <dgm:dir/>
          <dgm:resizeHandles val="exact"/>
        </dgm:presLayoutVars>
      </dgm:prSet>
      <dgm:spPr/>
    </dgm:pt>
    <dgm:pt modelId="{92C0921B-B03C-45B2-8F23-8EA98F3BB697}" type="pres">
      <dgm:prSet presAssocID="{C3F93A7C-8E78-4503-8E97-CB42B8E1CF56}" presName="compNode" presStyleCnt="0"/>
      <dgm:spPr/>
    </dgm:pt>
    <dgm:pt modelId="{1E9A7ADC-FD60-4B54-9850-0EDEDB017E31}" type="pres">
      <dgm:prSet presAssocID="{C3F93A7C-8E78-4503-8E97-CB42B8E1CF56}"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uzzle"/>
        </a:ext>
      </dgm:extLst>
    </dgm:pt>
    <dgm:pt modelId="{A5F36358-0FE8-403D-A8F9-BAE97DC1280F}" type="pres">
      <dgm:prSet presAssocID="{C3F93A7C-8E78-4503-8E97-CB42B8E1CF56}" presName="spaceRect" presStyleCnt="0"/>
      <dgm:spPr/>
    </dgm:pt>
    <dgm:pt modelId="{0763C6D2-F6F1-4B31-92D6-435A9248F0EF}" type="pres">
      <dgm:prSet presAssocID="{C3F93A7C-8E78-4503-8E97-CB42B8E1CF56}" presName="textRect" presStyleLbl="revTx" presStyleIdx="0" presStyleCnt="4">
        <dgm:presLayoutVars>
          <dgm:chMax val="1"/>
          <dgm:chPref val="1"/>
        </dgm:presLayoutVars>
      </dgm:prSet>
      <dgm:spPr/>
    </dgm:pt>
    <dgm:pt modelId="{6E14B00E-3F52-49A9-A529-43B4C0B6C883}" type="pres">
      <dgm:prSet presAssocID="{CA5AB473-5486-4100-8557-8CA96B4DB8D3}" presName="sibTrans" presStyleCnt="0"/>
      <dgm:spPr/>
    </dgm:pt>
    <dgm:pt modelId="{2CBE0D84-2F9D-4470-BC0A-1D654C962FE1}" type="pres">
      <dgm:prSet presAssocID="{4C112062-B173-48BE-A79B-59CEA6AB147C}" presName="compNode" presStyleCnt="0"/>
      <dgm:spPr/>
    </dgm:pt>
    <dgm:pt modelId="{5DE4F89D-EA54-4252-8F7F-D1D0A6F998C4}" type="pres">
      <dgm:prSet presAssocID="{4C112062-B173-48BE-A79B-59CEA6AB147C}"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a:ext>
      </dgm:extLst>
    </dgm:pt>
    <dgm:pt modelId="{2F9E1229-375A-481F-9837-928BE4FD7984}" type="pres">
      <dgm:prSet presAssocID="{4C112062-B173-48BE-A79B-59CEA6AB147C}" presName="spaceRect" presStyleCnt="0"/>
      <dgm:spPr/>
    </dgm:pt>
    <dgm:pt modelId="{40782A5A-0588-4719-9941-EAF5791CE232}" type="pres">
      <dgm:prSet presAssocID="{4C112062-B173-48BE-A79B-59CEA6AB147C}" presName="textRect" presStyleLbl="revTx" presStyleIdx="1" presStyleCnt="4">
        <dgm:presLayoutVars>
          <dgm:chMax val="1"/>
          <dgm:chPref val="1"/>
        </dgm:presLayoutVars>
      </dgm:prSet>
      <dgm:spPr/>
    </dgm:pt>
    <dgm:pt modelId="{F9DE9A9A-DEAE-466A-8B03-3CF67F5639F3}" type="pres">
      <dgm:prSet presAssocID="{9B7B7B11-F5A7-456C-9283-8298F779D13E}" presName="sibTrans" presStyleCnt="0"/>
      <dgm:spPr/>
    </dgm:pt>
    <dgm:pt modelId="{26A73D3A-3A56-4263-9B2E-C725D6AE5FAC}" type="pres">
      <dgm:prSet presAssocID="{A8666D14-59F0-4DF9-8F7D-054AD65AF29A}" presName="compNode" presStyleCnt="0"/>
      <dgm:spPr/>
    </dgm:pt>
    <dgm:pt modelId="{A85C7751-BF32-427D-80A0-D573E224CCAE}" type="pres">
      <dgm:prSet presAssocID="{A8666D14-59F0-4DF9-8F7D-054AD65AF29A}"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Easel"/>
        </a:ext>
      </dgm:extLst>
    </dgm:pt>
    <dgm:pt modelId="{7C6EBB94-1F83-4A9E-8E8C-DFE4E6606E4D}" type="pres">
      <dgm:prSet presAssocID="{A8666D14-59F0-4DF9-8F7D-054AD65AF29A}" presName="spaceRect" presStyleCnt="0"/>
      <dgm:spPr/>
    </dgm:pt>
    <dgm:pt modelId="{8227A67F-8065-4575-A102-70D5A4148D50}" type="pres">
      <dgm:prSet presAssocID="{A8666D14-59F0-4DF9-8F7D-054AD65AF29A}" presName="textRect" presStyleLbl="revTx" presStyleIdx="2" presStyleCnt="4">
        <dgm:presLayoutVars>
          <dgm:chMax val="1"/>
          <dgm:chPref val="1"/>
        </dgm:presLayoutVars>
      </dgm:prSet>
      <dgm:spPr/>
    </dgm:pt>
    <dgm:pt modelId="{E9B2FB06-6DD8-4A69-8FF3-73CEB29B76B9}" type="pres">
      <dgm:prSet presAssocID="{B31D3F66-1522-4354-85F7-48D95EB965BB}" presName="sibTrans" presStyleCnt="0"/>
      <dgm:spPr/>
    </dgm:pt>
    <dgm:pt modelId="{65379BB0-A84C-4B7A-A756-0614809F1538}" type="pres">
      <dgm:prSet presAssocID="{5523F8AC-96E9-49CA-B9B0-983E49520F7E}" presName="compNode" presStyleCnt="0"/>
      <dgm:spPr/>
    </dgm:pt>
    <dgm:pt modelId="{23766BCF-BDD7-47CF-8F9D-D4DC1BC4F7FB}" type="pres">
      <dgm:prSet presAssocID="{5523F8AC-96E9-49CA-B9B0-983E49520F7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FE642A45-E7CA-430A-9F4B-0ADBB750B5F0}" type="pres">
      <dgm:prSet presAssocID="{5523F8AC-96E9-49CA-B9B0-983E49520F7E}" presName="spaceRect" presStyleCnt="0"/>
      <dgm:spPr/>
    </dgm:pt>
    <dgm:pt modelId="{D1F9DDF3-10D0-4637-A627-6585CA312B50}" type="pres">
      <dgm:prSet presAssocID="{5523F8AC-96E9-49CA-B9B0-983E49520F7E}" presName="textRect" presStyleLbl="revTx" presStyleIdx="3" presStyleCnt="4">
        <dgm:presLayoutVars>
          <dgm:chMax val="1"/>
          <dgm:chPref val="1"/>
        </dgm:presLayoutVars>
      </dgm:prSet>
      <dgm:spPr/>
    </dgm:pt>
  </dgm:ptLst>
  <dgm:cxnLst>
    <dgm:cxn modelId="{CB2E1A12-B4F6-442B-A810-B84546824D64}" srcId="{64F5A08E-1CB4-4440-9F04-F821C8F6958D}" destId="{C3F93A7C-8E78-4503-8E97-CB42B8E1CF56}" srcOrd="0" destOrd="0" parTransId="{6E6CD528-9652-4BCB-B7A6-2E77C76BFE35}" sibTransId="{CA5AB473-5486-4100-8557-8CA96B4DB8D3}"/>
    <dgm:cxn modelId="{A8E5BD23-0779-4BEA-9345-8445170C0201}" type="presOf" srcId="{4C112062-B173-48BE-A79B-59CEA6AB147C}" destId="{40782A5A-0588-4719-9941-EAF5791CE232}" srcOrd="0" destOrd="0" presId="urn:microsoft.com/office/officeart/2018/2/layout/IconLabelList"/>
    <dgm:cxn modelId="{47AB5334-4BC5-4712-ABE8-4A2B036BCE09}" srcId="{64F5A08E-1CB4-4440-9F04-F821C8F6958D}" destId="{4C112062-B173-48BE-A79B-59CEA6AB147C}" srcOrd="1" destOrd="0" parTransId="{B6CD9730-7956-4C2E-92F1-33A018BE926B}" sibTransId="{9B7B7B11-F5A7-456C-9283-8298F779D13E}"/>
    <dgm:cxn modelId="{456F6672-211F-4568-8C65-3E453255D13B}" srcId="{64F5A08E-1CB4-4440-9F04-F821C8F6958D}" destId="{A8666D14-59F0-4DF9-8F7D-054AD65AF29A}" srcOrd="2" destOrd="0" parTransId="{D578D92C-E024-47BA-A7EA-C4251963370A}" sibTransId="{B31D3F66-1522-4354-85F7-48D95EB965BB}"/>
    <dgm:cxn modelId="{2CD74E86-8F03-4003-A4AB-5437CA346C87}" type="presOf" srcId="{A8666D14-59F0-4DF9-8F7D-054AD65AF29A}" destId="{8227A67F-8065-4575-A102-70D5A4148D50}" srcOrd="0" destOrd="0" presId="urn:microsoft.com/office/officeart/2018/2/layout/IconLabelList"/>
    <dgm:cxn modelId="{93163088-AA86-45A4-9F61-B81DC0F198EA}" type="presOf" srcId="{64F5A08E-1CB4-4440-9F04-F821C8F6958D}" destId="{4F5B009A-6BF8-4290-9470-8AE1CF548D2C}" srcOrd="0" destOrd="0" presId="urn:microsoft.com/office/officeart/2018/2/layout/IconLabelList"/>
    <dgm:cxn modelId="{94089D8D-E90F-460F-9EBA-73925C94E7C8}" type="presOf" srcId="{C3F93A7C-8E78-4503-8E97-CB42B8E1CF56}" destId="{0763C6D2-F6F1-4B31-92D6-435A9248F0EF}" srcOrd="0" destOrd="0" presId="urn:microsoft.com/office/officeart/2018/2/layout/IconLabelList"/>
    <dgm:cxn modelId="{BF7D289C-C7C5-4F5D-893C-BA6E3E936B34}" type="presOf" srcId="{5523F8AC-96E9-49CA-B9B0-983E49520F7E}" destId="{D1F9DDF3-10D0-4637-A627-6585CA312B50}" srcOrd="0" destOrd="0" presId="urn:microsoft.com/office/officeart/2018/2/layout/IconLabelList"/>
    <dgm:cxn modelId="{44BCFCC6-CE4A-405F-A1FB-1A3E0C7A2498}" srcId="{64F5A08E-1CB4-4440-9F04-F821C8F6958D}" destId="{5523F8AC-96E9-49CA-B9B0-983E49520F7E}" srcOrd="3" destOrd="0" parTransId="{86D63C0D-D4AA-46D0-B57B-BF54A988EA99}" sibTransId="{CB6EC0DF-14C5-4C87-8FBF-483C4CBE89A3}"/>
    <dgm:cxn modelId="{F6D33A84-DB5E-4D39-8B21-AC708FD68C6A}" type="presParOf" srcId="{4F5B009A-6BF8-4290-9470-8AE1CF548D2C}" destId="{92C0921B-B03C-45B2-8F23-8EA98F3BB697}" srcOrd="0" destOrd="0" presId="urn:microsoft.com/office/officeart/2018/2/layout/IconLabelList"/>
    <dgm:cxn modelId="{C40D5B6B-893F-431C-A1D1-8240AECC3F0F}" type="presParOf" srcId="{92C0921B-B03C-45B2-8F23-8EA98F3BB697}" destId="{1E9A7ADC-FD60-4B54-9850-0EDEDB017E31}" srcOrd="0" destOrd="0" presId="urn:microsoft.com/office/officeart/2018/2/layout/IconLabelList"/>
    <dgm:cxn modelId="{0AFE42EC-58FB-4CAA-95B5-D8D0F2176C1A}" type="presParOf" srcId="{92C0921B-B03C-45B2-8F23-8EA98F3BB697}" destId="{A5F36358-0FE8-403D-A8F9-BAE97DC1280F}" srcOrd="1" destOrd="0" presId="urn:microsoft.com/office/officeart/2018/2/layout/IconLabelList"/>
    <dgm:cxn modelId="{8D3615F9-EAD5-4B67-B81E-92BDA5A98AAA}" type="presParOf" srcId="{92C0921B-B03C-45B2-8F23-8EA98F3BB697}" destId="{0763C6D2-F6F1-4B31-92D6-435A9248F0EF}" srcOrd="2" destOrd="0" presId="urn:microsoft.com/office/officeart/2018/2/layout/IconLabelList"/>
    <dgm:cxn modelId="{66B17368-4430-4D5B-B957-33BAC2C67927}" type="presParOf" srcId="{4F5B009A-6BF8-4290-9470-8AE1CF548D2C}" destId="{6E14B00E-3F52-49A9-A529-43B4C0B6C883}" srcOrd="1" destOrd="0" presId="urn:microsoft.com/office/officeart/2018/2/layout/IconLabelList"/>
    <dgm:cxn modelId="{79FCB841-7F98-4134-9E1B-94CC0AFE1DC7}" type="presParOf" srcId="{4F5B009A-6BF8-4290-9470-8AE1CF548D2C}" destId="{2CBE0D84-2F9D-4470-BC0A-1D654C962FE1}" srcOrd="2" destOrd="0" presId="urn:microsoft.com/office/officeart/2018/2/layout/IconLabelList"/>
    <dgm:cxn modelId="{3ED4EB7A-BAB7-47BE-9EDD-2E9442260B3A}" type="presParOf" srcId="{2CBE0D84-2F9D-4470-BC0A-1D654C962FE1}" destId="{5DE4F89D-EA54-4252-8F7F-D1D0A6F998C4}" srcOrd="0" destOrd="0" presId="urn:microsoft.com/office/officeart/2018/2/layout/IconLabelList"/>
    <dgm:cxn modelId="{BDE910C6-7E57-45FB-9E13-FB4405976223}" type="presParOf" srcId="{2CBE0D84-2F9D-4470-BC0A-1D654C962FE1}" destId="{2F9E1229-375A-481F-9837-928BE4FD7984}" srcOrd="1" destOrd="0" presId="urn:microsoft.com/office/officeart/2018/2/layout/IconLabelList"/>
    <dgm:cxn modelId="{27558F1F-8FBB-4E2E-AEE2-716FDAA530D8}" type="presParOf" srcId="{2CBE0D84-2F9D-4470-BC0A-1D654C962FE1}" destId="{40782A5A-0588-4719-9941-EAF5791CE232}" srcOrd="2" destOrd="0" presId="urn:microsoft.com/office/officeart/2018/2/layout/IconLabelList"/>
    <dgm:cxn modelId="{7D776705-733B-4571-9D80-99C37F2FD7FA}" type="presParOf" srcId="{4F5B009A-6BF8-4290-9470-8AE1CF548D2C}" destId="{F9DE9A9A-DEAE-466A-8B03-3CF67F5639F3}" srcOrd="3" destOrd="0" presId="urn:microsoft.com/office/officeart/2018/2/layout/IconLabelList"/>
    <dgm:cxn modelId="{6700158C-77DC-4AA2-9D8F-F2EDFA0FF031}" type="presParOf" srcId="{4F5B009A-6BF8-4290-9470-8AE1CF548D2C}" destId="{26A73D3A-3A56-4263-9B2E-C725D6AE5FAC}" srcOrd="4" destOrd="0" presId="urn:microsoft.com/office/officeart/2018/2/layout/IconLabelList"/>
    <dgm:cxn modelId="{5579BAFE-5197-4AA7-BC10-F86DE5F2B9CC}" type="presParOf" srcId="{26A73D3A-3A56-4263-9B2E-C725D6AE5FAC}" destId="{A85C7751-BF32-427D-80A0-D573E224CCAE}" srcOrd="0" destOrd="0" presId="urn:microsoft.com/office/officeart/2018/2/layout/IconLabelList"/>
    <dgm:cxn modelId="{19264C85-F31B-47B6-8FE9-6B34ECDB4078}" type="presParOf" srcId="{26A73D3A-3A56-4263-9B2E-C725D6AE5FAC}" destId="{7C6EBB94-1F83-4A9E-8E8C-DFE4E6606E4D}" srcOrd="1" destOrd="0" presId="urn:microsoft.com/office/officeart/2018/2/layout/IconLabelList"/>
    <dgm:cxn modelId="{F82031A8-83FA-4B08-8FF1-25EEC77C5E2F}" type="presParOf" srcId="{26A73D3A-3A56-4263-9B2E-C725D6AE5FAC}" destId="{8227A67F-8065-4575-A102-70D5A4148D50}" srcOrd="2" destOrd="0" presId="urn:microsoft.com/office/officeart/2018/2/layout/IconLabelList"/>
    <dgm:cxn modelId="{216B834F-8EC9-4394-9580-62A92178BA30}" type="presParOf" srcId="{4F5B009A-6BF8-4290-9470-8AE1CF548D2C}" destId="{E9B2FB06-6DD8-4A69-8FF3-73CEB29B76B9}" srcOrd="5" destOrd="0" presId="urn:microsoft.com/office/officeart/2018/2/layout/IconLabelList"/>
    <dgm:cxn modelId="{2AACA139-1899-4482-8A55-C6BE3B13B2FC}" type="presParOf" srcId="{4F5B009A-6BF8-4290-9470-8AE1CF548D2C}" destId="{65379BB0-A84C-4B7A-A756-0614809F1538}" srcOrd="6" destOrd="0" presId="urn:microsoft.com/office/officeart/2018/2/layout/IconLabelList"/>
    <dgm:cxn modelId="{591AC60E-8F67-4F55-9057-3253A81AC4EB}" type="presParOf" srcId="{65379BB0-A84C-4B7A-A756-0614809F1538}" destId="{23766BCF-BDD7-47CF-8F9D-D4DC1BC4F7FB}" srcOrd="0" destOrd="0" presId="urn:microsoft.com/office/officeart/2018/2/layout/IconLabelList"/>
    <dgm:cxn modelId="{6F0CC56E-F108-483D-A9A0-A5528FB7E68F}" type="presParOf" srcId="{65379BB0-A84C-4B7A-A756-0614809F1538}" destId="{FE642A45-E7CA-430A-9F4B-0ADBB750B5F0}" srcOrd="1" destOrd="0" presId="urn:microsoft.com/office/officeart/2018/2/layout/IconLabelList"/>
    <dgm:cxn modelId="{9A2EC7B3-9340-41CD-9822-CAF7B4A6D40C}" type="presParOf" srcId="{65379BB0-A84C-4B7A-A756-0614809F1538}" destId="{D1F9DDF3-10D0-4637-A627-6585CA312B50}"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A3C1-7B8B-43BD-B038-259D52CC1289}">
      <dsp:nvSpPr>
        <dsp:cNvPr id="0" name=""/>
        <dsp:cNvSpPr/>
      </dsp:nvSpPr>
      <dsp:spPr>
        <a:xfrm>
          <a:off x="602725" y="719935"/>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35E6DB5-F44F-4F10-BBB4-27D3681A6F6C}">
      <dsp:nvSpPr>
        <dsp:cNvPr id="0" name=""/>
        <dsp:cNvSpPr/>
      </dsp:nvSpPr>
      <dsp:spPr>
        <a:xfrm>
          <a:off x="0" y="1425232"/>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Director of App Innovation @ CloudScale</a:t>
          </a:r>
        </a:p>
      </dsp:txBody>
      <dsp:txXfrm>
        <a:off x="0" y="1425232"/>
        <a:ext cx="1843593" cy="1215681"/>
      </dsp:txXfrm>
    </dsp:sp>
    <dsp:sp modelId="{B55BF242-C483-4426-855E-54977BB38C09}">
      <dsp:nvSpPr>
        <dsp:cNvPr id="0" name=""/>
        <dsp:cNvSpPr/>
      </dsp:nvSpPr>
      <dsp:spPr>
        <a:xfrm>
          <a:off x="3557" y="2488924"/>
          <a:ext cx="1843593" cy="390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MS Partner based in NYC &amp; LA/SoCal</a:t>
          </a:r>
        </a:p>
      </dsp:txBody>
      <dsp:txXfrm>
        <a:off x="3557" y="2488924"/>
        <a:ext cx="1843593" cy="390542"/>
      </dsp:txXfrm>
    </dsp:sp>
    <dsp:sp modelId="{46CC0ECA-74DC-4B99-A266-FDA151596230}">
      <dsp:nvSpPr>
        <dsp:cNvPr id="0" name=""/>
        <dsp:cNvSpPr/>
      </dsp:nvSpPr>
      <dsp:spPr>
        <a:xfrm>
          <a:off x="2779769" y="714528"/>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21067F-1AB1-4AB9-B1C0-1B127D9AFAD3}">
      <dsp:nvSpPr>
        <dsp:cNvPr id="0" name=""/>
        <dsp:cNvSpPr/>
      </dsp:nvSpPr>
      <dsp:spPr>
        <a:xfrm>
          <a:off x="2169780" y="1473518"/>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20+ years in the MS Partner Space</a:t>
          </a:r>
        </a:p>
      </dsp:txBody>
      <dsp:txXfrm>
        <a:off x="2169780" y="1473518"/>
        <a:ext cx="1843593" cy="1215681"/>
      </dsp:txXfrm>
    </dsp:sp>
    <dsp:sp modelId="{D010E1DE-2243-4E9F-8E37-1E2EE5B77E35}">
      <dsp:nvSpPr>
        <dsp:cNvPr id="0" name=""/>
        <dsp:cNvSpPr/>
      </dsp:nvSpPr>
      <dsp:spPr>
        <a:xfrm>
          <a:off x="2169780" y="2986557"/>
          <a:ext cx="1843593" cy="390542"/>
        </a:xfrm>
        <a:prstGeom prst="rect">
          <a:avLst/>
        </a:prstGeom>
        <a:noFill/>
        <a:ln>
          <a:noFill/>
        </a:ln>
        <a:effectLst/>
      </dsp:spPr>
      <dsp:style>
        <a:lnRef idx="0">
          <a:scrgbClr r="0" g="0" b="0"/>
        </a:lnRef>
        <a:fillRef idx="0">
          <a:scrgbClr r="0" g="0" b="0"/>
        </a:fillRef>
        <a:effectRef idx="0">
          <a:scrgbClr r="0" g="0" b="0"/>
        </a:effectRef>
        <a:fontRef idx="minor"/>
      </dsp:style>
    </dsp:sp>
    <dsp:sp modelId="{08492A48-70D5-485C-A74F-DC4EB23D74A1}">
      <dsp:nvSpPr>
        <dsp:cNvPr id="0" name=""/>
        <dsp:cNvSpPr/>
      </dsp:nvSpPr>
      <dsp:spPr>
        <a:xfrm>
          <a:off x="4935171" y="733485"/>
          <a:ext cx="645257" cy="64525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AE8494C-7BCB-4EF3-9797-0316CBC36A9C}">
      <dsp:nvSpPr>
        <dsp:cNvPr id="0" name=""/>
        <dsp:cNvSpPr/>
      </dsp:nvSpPr>
      <dsp:spPr>
        <a:xfrm>
          <a:off x="4336003" y="1502771"/>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Started way back in the day… before </a:t>
          </a:r>
          <a:r>
            <a:rPr lang="en-US" sz="1400" kern="1200" dirty="0" err="1"/>
            <a:t>.Net</a:t>
          </a:r>
          <a:r>
            <a:rPr lang="en-US" sz="1400" kern="1200" dirty="0"/>
            <a:t> </a:t>
          </a:r>
        </a:p>
      </dsp:txBody>
      <dsp:txXfrm>
        <a:off x="4336003" y="1502771"/>
        <a:ext cx="1843593" cy="1215681"/>
      </dsp:txXfrm>
    </dsp:sp>
    <dsp:sp modelId="{A67DB884-E3E0-41C0-B854-D7243FFA0EB5}">
      <dsp:nvSpPr>
        <dsp:cNvPr id="0" name=""/>
        <dsp:cNvSpPr/>
      </dsp:nvSpPr>
      <dsp:spPr>
        <a:xfrm>
          <a:off x="4336003" y="2505605"/>
          <a:ext cx="1843593" cy="84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err="1"/>
            <a:t>ASP.Old</a:t>
          </a:r>
          <a:r>
            <a:rPr lang="en-US" sz="1100" kern="1200" dirty="0"/>
            <a:t>, VB6, C++/MFC/COM, C</a:t>
          </a:r>
        </a:p>
        <a:p>
          <a:pPr marL="0" lvl="0" indent="0" algn="ctr" defTabSz="488950">
            <a:lnSpc>
              <a:spcPct val="100000"/>
            </a:lnSpc>
            <a:spcBef>
              <a:spcPct val="0"/>
            </a:spcBef>
            <a:spcAft>
              <a:spcPct val="35000"/>
            </a:spcAft>
            <a:buNone/>
          </a:pPr>
          <a:r>
            <a:rPr lang="en-US" sz="1100" kern="1200" dirty="0"/>
            <a:t>Got started on Unix, SunOS/Solaris</a:t>
          </a:r>
        </a:p>
      </dsp:txBody>
      <dsp:txXfrm>
        <a:off x="4336003" y="2505605"/>
        <a:ext cx="1843593" cy="841711"/>
      </dsp:txXfrm>
    </dsp:sp>
    <dsp:sp modelId="{EEA33BBC-AE05-4D0F-9A33-4B22A9501B34}">
      <dsp:nvSpPr>
        <dsp:cNvPr id="0" name=""/>
        <dsp:cNvSpPr/>
      </dsp:nvSpPr>
      <dsp:spPr>
        <a:xfrm>
          <a:off x="7101393" y="733485"/>
          <a:ext cx="645257" cy="64525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58F1494-55B3-4446-BA4C-415464AE8696}">
      <dsp:nvSpPr>
        <dsp:cNvPr id="0" name=""/>
        <dsp:cNvSpPr/>
      </dsp:nvSpPr>
      <dsp:spPr>
        <a:xfrm>
          <a:off x="6502225" y="1502771"/>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 lot of work with SharePoint</a:t>
          </a:r>
        </a:p>
      </dsp:txBody>
      <dsp:txXfrm>
        <a:off x="6502225" y="1502771"/>
        <a:ext cx="1843593" cy="1215681"/>
      </dsp:txXfrm>
    </dsp:sp>
    <dsp:sp modelId="{12A225AD-F363-434B-8C7A-163281EBA87F}">
      <dsp:nvSpPr>
        <dsp:cNvPr id="0" name=""/>
        <dsp:cNvSpPr/>
      </dsp:nvSpPr>
      <dsp:spPr>
        <a:xfrm>
          <a:off x="6502225" y="2776140"/>
          <a:ext cx="1843593" cy="841711"/>
        </a:xfrm>
        <a:prstGeom prst="rect">
          <a:avLst/>
        </a:prstGeom>
        <a:noFill/>
        <a:ln>
          <a:noFill/>
        </a:ln>
        <a:effectLst/>
      </dsp:spPr>
      <dsp:style>
        <a:lnRef idx="0">
          <a:scrgbClr r="0" g="0" b="0"/>
        </a:lnRef>
        <a:fillRef idx="0">
          <a:scrgbClr r="0" g="0" b="0"/>
        </a:fillRef>
        <a:effectRef idx="0">
          <a:scrgbClr r="0" g="0" b="0"/>
        </a:effectRef>
        <a:fontRef idx="minor"/>
      </dsp:style>
    </dsp:sp>
    <dsp:sp modelId="{5FD8BA7C-9E5B-4C1D-A672-2A111CBF5AE9}">
      <dsp:nvSpPr>
        <dsp:cNvPr id="0" name=""/>
        <dsp:cNvSpPr/>
      </dsp:nvSpPr>
      <dsp:spPr>
        <a:xfrm>
          <a:off x="9267616" y="733485"/>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C7405A2-B32E-478E-A3FB-B9119F39FC33}">
      <dsp:nvSpPr>
        <dsp:cNvPr id="0" name=""/>
        <dsp:cNvSpPr/>
      </dsp:nvSpPr>
      <dsp:spPr>
        <a:xfrm>
          <a:off x="8668448" y="1502771"/>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Have been a bit of a skeptic and curmudgeon about EF, and I don’t claim to be an expert</a:t>
          </a:r>
        </a:p>
      </dsp:txBody>
      <dsp:txXfrm>
        <a:off x="8668448" y="1502771"/>
        <a:ext cx="1843593" cy="1215681"/>
      </dsp:txXfrm>
    </dsp:sp>
    <dsp:sp modelId="{3E082EC4-3359-4519-AF32-02076A9D7B19}">
      <dsp:nvSpPr>
        <dsp:cNvPr id="0" name=""/>
        <dsp:cNvSpPr/>
      </dsp:nvSpPr>
      <dsp:spPr>
        <a:xfrm>
          <a:off x="8668448" y="2776140"/>
          <a:ext cx="1843593" cy="84171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CB9B6C-A75F-405F-AFD6-BCE6EB6C42A4}">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90D85C-C0D2-4480-A992-C969BDC7239B}">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16D976-2F2B-4141-99A3-52E741DFE48C}">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Who’s using .Net Core?</a:t>
          </a:r>
        </a:p>
      </dsp:txBody>
      <dsp:txXfrm>
        <a:off x="937002" y="1903"/>
        <a:ext cx="5576601" cy="811257"/>
      </dsp:txXfrm>
    </dsp:sp>
    <dsp:sp modelId="{10AEBD66-2C79-4CDA-B766-55AEF2068375}">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6F238-9926-43BF-B8D3-35507143ED95}">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DD5126-0DC6-4A57-9AA2-C3097CA7772D}">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dirty="0"/>
            <a:t>Who’s using EF6/Core, and what types of applications (Web, Windows, </a:t>
          </a:r>
          <a:r>
            <a:rPr lang="en-US" sz="1800" kern="1200" dirty="0" err="1"/>
            <a:t>etc</a:t>
          </a:r>
          <a:r>
            <a:rPr lang="en-US" sz="1800" kern="1200" dirty="0"/>
            <a:t>)?</a:t>
          </a:r>
        </a:p>
      </dsp:txBody>
      <dsp:txXfrm>
        <a:off x="937002" y="1015975"/>
        <a:ext cx="5576601" cy="811257"/>
      </dsp:txXfrm>
    </dsp:sp>
    <dsp:sp modelId="{CF063C78-4DBD-4C04-A965-3942F7D05AEA}">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748DB0-670B-4846-BC40-C0005D1CD598}">
      <dsp:nvSpPr>
        <dsp:cNvPr id="0" name=""/>
        <dsp:cNvSpPr/>
      </dsp:nvSpPr>
      <dsp:spPr>
        <a:xfrm>
          <a:off x="245405" y="2212581"/>
          <a:ext cx="446191" cy="44619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0463D5-DCBC-473B-B47E-9C22BAE014BE}">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Who’s using other ORMs?</a:t>
          </a:r>
        </a:p>
      </dsp:txBody>
      <dsp:txXfrm>
        <a:off x="937002" y="2030048"/>
        <a:ext cx="5576601" cy="811257"/>
      </dsp:txXfrm>
    </dsp:sp>
    <dsp:sp modelId="{01620D39-CD5A-4554-BB8E-C302F696F0B1}">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44D9B1-C40B-45B0-AFD2-986045A3EB27}">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806946-821A-4911-A5EF-4087487ECFFF}">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What do you think of EF6/Core?</a:t>
          </a:r>
        </a:p>
      </dsp:txBody>
      <dsp:txXfrm>
        <a:off x="937002" y="3044120"/>
        <a:ext cx="5576601" cy="811257"/>
      </dsp:txXfrm>
    </dsp:sp>
    <dsp:sp modelId="{6DBA4926-F55E-48B4-A8B7-9AEFB09614AF}">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7BC53A-DBE7-4775-B83E-A9F9E18CD2ED}">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1D7FE8-A443-4E83-8066-CAE95C23777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What DB platforms are you using?</a:t>
          </a:r>
        </a:p>
      </dsp:txBody>
      <dsp:txXfrm>
        <a:off x="937002" y="4058192"/>
        <a:ext cx="5576601" cy="811257"/>
      </dsp:txXfrm>
    </dsp:sp>
    <dsp:sp modelId="{D2E9F78A-C2F7-43C8-923A-D2E2DB742B5D}">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A21150-5B32-4A7C-8A55-9A43B33A4C47}">
      <dsp:nvSpPr>
        <dsp:cNvPr id="0" name=""/>
        <dsp:cNvSpPr/>
      </dsp:nvSpPr>
      <dsp:spPr>
        <a:xfrm>
          <a:off x="245405" y="5254797"/>
          <a:ext cx="446191" cy="446191"/>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0A56D9-2347-470C-AD53-AB7C824E3CF1}">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100000"/>
            </a:lnSpc>
            <a:spcBef>
              <a:spcPct val="0"/>
            </a:spcBef>
            <a:spcAft>
              <a:spcPct val="35000"/>
            </a:spcAft>
            <a:buNone/>
          </a:pPr>
          <a:r>
            <a:rPr lang="en-US" sz="1800" kern="1200"/>
            <a:t>Visual Studio 2017 or VSCode?</a:t>
          </a:r>
        </a:p>
      </dsp:txBody>
      <dsp:txXfrm>
        <a:off x="937002" y="5072264"/>
        <a:ext cx="5576601" cy="811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497DA-79FC-4B72-A0B2-FDCD9E9805F7}">
      <dsp:nvSpPr>
        <dsp:cNvPr id="0" name=""/>
        <dsp:cNvSpPr/>
      </dsp:nvSpPr>
      <dsp:spPr>
        <a:xfrm>
          <a:off x="762194" y="1196617"/>
          <a:ext cx="812109" cy="81210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9ADFEC-6F21-4937-8020-E5EBCF54C1AE}">
      <dsp:nvSpPr>
        <dsp:cNvPr id="0" name=""/>
        <dsp:cNvSpPr/>
      </dsp:nvSpPr>
      <dsp:spPr>
        <a:xfrm>
          <a:off x="8092"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Deprecated/Missing Features</a:t>
          </a:r>
        </a:p>
      </dsp:txBody>
      <dsp:txXfrm>
        <a:off x="8092" y="2092925"/>
        <a:ext cx="2320312" cy="445935"/>
      </dsp:txXfrm>
    </dsp:sp>
    <dsp:sp modelId="{C035FF40-E0EF-4DDE-ADE7-81312243729C}">
      <dsp:nvSpPr>
        <dsp:cNvPr id="0" name=""/>
        <dsp:cNvSpPr/>
      </dsp:nvSpPr>
      <dsp:spPr>
        <a:xfrm>
          <a:off x="8092"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Model-first</a:t>
          </a:r>
        </a:p>
      </dsp:txBody>
      <dsp:txXfrm>
        <a:off x="8092" y="2578022"/>
        <a:ext cx="2320312" cy="576697"/>
      </dsp:txXfrm>
    </dsp:sp>
    <dsp:sp modelId="{6968FFA3-726E-4756-9835-449A4323E7AB}">
      <dsp:nvSpPr>
        <dsp:cNvPr id="0" name=""/>
        <dsp:cNvSpPr/>
      </dsp:nvSpPr>
      <dsp:spPr>
        <a:xfrm>
          <a:off x="3488561" y="1196617"/>
          <a:ext cx="812109" cy="81210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E6C59D-9F4C-41E1-A953-106561FF024B}">
      <dsp:nvSpPr>
        <dsp:cNvPr id="0" name=""/>
        <dsp:cNvSpPr/>
      </dsp:nvSpPr>
      <dsp:spPr>
        <a:xfrm>
          <a:off x="2734460"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Features not implemented yet</a:t>
          </a:r>
        </a:p>
      </dsp:txBody>
      <dsp:txXfrm>
        <a:off x="2734460" y="2092925"/>
        <a:ext cx="2320312" cy="445935"/>
      </dsp:txXfrm>
    </dsp:sp>
    <dsp:sp modelId="{F80605A8-5373-46AC-ADA5-E0D397E13128}">
      <dsp:nvSpPr>
        <dsp:cNvPr id="0" name=""/>
        <dsp:cNvSpPr/>
      </dsp:nvSpPr>
      <dsp:spPr>
        <a:xfrm>
          <a:off x="2734460"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Lazy Loading prior to 2.1</a:t>
          </a:r>
        </a:p>
      </dsp:txBody>
      <dsp:txXfrm>
        <a:off x="2734460" y="2578022"/>
        <a:ext cx="2320312" cy="576697"/>
      </dsp:txXfrm>
    </dsp:sp>
    <dsp:sp modelId="{EF4A12AB-58FA-472A-BE38-A407B42E41FE}">
      <dsp:nvSpPr>
        <dsp:cNvPr id="0" name=""/>
        <dsp:cNvSpPr/>
      </dsp:nvSpPr>
      <dsp:spPr>
        <a:xfrm>
          <a:off x="6214928" y="1196617"/>
          <a:ext cx="812109" cy="81210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8D5484-8109-4486-A104-AD2117CB89AD}">
      <dsp:nvSpPr>
        <dsp:cNvPr id="0" name=""/>
        <dsp:cNvSpPr/>
      </dsp:nvSpPr>
      <dsp:spPr>
        <a:xfrm>
          <a:off x="5460827"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All-New features!</a:t>
          </a:r>
        </a:p>
      </dsp:txBody>
      <dsp:txXfrm>
        <a:off x="5460827" y="2092925"/>
        <a:ext cx="2320312" cy="445935"/>
      </dsp:txXfrm>
    </dsp:sp>
    <dsp:sp modelId="{D28D9FB3-BCAB-4C75-B5CA-F7797E8027EB}">
      <dsp:nvSpPr>
        <dsp:cNvPr id="0" name=""/>
        <dsp:cNvSpPr/>
      </dsp:nvSpPr>
      <dsp:spPr>
        <a:xfrm>
          <a:off x="5460827"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NoSQL / Cosmos DB</a:t>
          </a:r>
        </a:p>
      </dsp:txBody>
      <dsp:txXfrm>
        <a:off x="5460827" y="2578022"/>
        <a:ext cx="2320312" cy="576697"/>
      </dsp:txXfrm>
    </dsp:sp>
    <dsp:sp modelId="{7F9FF749-1EB5-4460-9D65-0822FE45A865}">
      <dsp:nvSpPr>
        <dsp:cNvPr id="0" name=""/>
        <dsp:cNvSpPr/>
      </dsp:nvSpPr>
      <dsp:spPr>
        <a:xfrm>
          <a:off x="8941296" y="1196617"/>
          <a:ext cx="812109" cy="81210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220B5E-3035-42F3-B50F-EE301150A4B4}">
      <dsp:nvSpPr>
        <dsp:cNvPr id="0" name=""/>
        <dsp:cNvSpPr/>
      </dsp:nvSpPr>
      <dsp:spPr>
        <a:xfrm>
          <a:off x="8187194"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hlinkClick xmlns:r="http://schemas.openxmlformats.org/officeDocument/2006/relationships" r:id="rId9"/>
            </a:rPr>
            <a:t>Comprehensive Comparison</a:t>
          </a:r>
          <a:endParaRPr lang="en-US" sz="1400" kern="1200" dirty="0"/>
        </a:p>
      </dsp:txBody>
      <dsp:txXfrm>
        <a:off x="8187194" y="2092925"/>
        <a:ext cx="2320312" cy="445935"/>
      </dsp:txXfrm>
    </dsp:sp>
    <dsp:sp modelId="{53B2EDBD-8758-4ADB-BC4C-F243323AE97E}">
      <dsp:nvSpPr>
        <dsp:cNvPr id="0" name=""/>
        <dsp:cNvSpPr/>
      </dsp:nvSpPr>
      <dsp:spPr>
        <a:xfrm>
          <a:off x="8187194"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D92212-77E0-4245-A619-4D20CF8217F6}">
      <dsp:nvSpPr>
        <dsp:cNvPr id="0" name=""/>
        <dsp:cNvSpPr/>
      </dsp:nvSpPr>
      <dsp:spPr>
        <a:xfrm>
          <a:off x="0" y="735264"/>
          <a:ext cx="7315200" cy="13574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620184-F1FA-482F-8535-E296F42A779C}">
      <dsp:nvSpPr>
        <dsp:cNvPr id="0" name=""/>
        <dsp:cNvSpPr/>
      </dsp:nvSpPr>
      <dsp:spPr>
        <a:xfrm>
          <a:off x="410617" y="1040682"/>
          <a:ext cx="746576" cy="74657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C24EAC-CC2E-48BB-85B4-8C52B76C5750}">
      <dsp:nvSpPr>
        <dsp:cNvPr id="0" name=""/>
        <dsp:cNvSpPr/>
      </dsp:nvSpPr>
      <dsp:spPr>
        <a:xfrm>
          <a:off x="1567810" y="735264"/>
          <a:ext cx="3291840"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1022350">
            <a:lnSpc>
              <a:spcPct val="100000"/>
            </a:lnSpc>
            <a:spcBef>
              <a:spcPct val="0"/>
            </a:spcBef>
            <a:spcAft>
              <a:spcPct val="35000"/>
            </a:spcAft>
            <a:buNone/>
          </a:pPr>
          <a:r>
            <a:rPr lang="en-US" sz="2300" kern="1200"/>
            <a:t>EF Core v2.2 will be next minor version</a:t>
          </a:r>
        </a:p>
      </dsp:txBody>
      <dsp:txXfrm>
        <a:off x="1567810" y="735264"/>
        <a:ext cx="3291840" cy="1357411"/>
      </dsp:txXfrm>
    </dsp:sp>
    <dsp:sp modelId="{E0372B8E-B2F7-42FD-9AD1-22242A5A811F}">
      <dsp:nvSpPr>
        <dsp:cNvPr id="0" name=""/>
        <dsp:cNvSpPr/>
      </dsp:nvSpPr>
      <dsp:spPr>
        <a:xfrm>
          <a:off x="4859650" y="735264"/>
          <a:ext cx="2455549"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622300">
            <a:lnSpc>
              <a:spcPct val="100000"/>
            </a:lnSpc>
            <a:spcBef>
              <a:spcPct val="0"/>
            </a:spcBef>
            <a:spcAft>
              <a:spcPct val="35000"/>
            </a:spcAft>
            <a:buNone/>
          </a:pPr>
          <a:r>
            <a:rPr lang="en-US" sz="1400" kern="1200">
              <a:hlinkClick xmlns:r="http://schemas.openxmlformats.org/officeDocument/2006/relationships" r:id="rId3"/>
            </a:rPr>
            <a:t>small release</a:t>
          </a:r>
          <a:endParaRPr lang="en-US" sz="1400" kern="1200"/>
        </a:p>
        <a:p>
          <a:pPr marL="0" lvl="0" indent="0" algn="l" defTabSz="622300">
            <a:lnSpc>
              <a:spcPct val="100000"/>
            </a:lnSpc>
            <a:spcBef>
              <a:spcPct val="0"/>
            </a:spcBef>
            <a:spcAft>
              <a:spcPct val="35000"/>
            </a:spcAft>
            <a:buNone/>
          </a:pPr>
          <a:r>
            <a:rPr lang="en-US" sz="1400" kern="1200"/>
            <a:t>before end of year 2018 (currently preview)</a:t>
          </a:r>
        </a:p>
      </dsp:txBody>
      <dsp:txXfrm>
        <a:off x="4859650" y="735264"/>
        <a:ext cx="2455549" cy="1357411"/>
      </dsp:txXfrm>
    </dsp:sp>
    <dsp:sp modelId="{1185028A-F85D-468A-89B0-E7DDCEBD1D84}">
      <dsp:nvSpPr>
        <dsp:cNvPr id="0" name=""/>
        <dsp:cNvSpPr/>
      </dsp:nvSpPr>
      <dsp:spPr>
        <a:xfrm>
          <a:off x="0" y="2432029"/>
          <a:ext cx="7315200" cy="13574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A608B3-6088-4EB6-A6CE-3BB2CF0B7D3D}">
      <dsp:nvSpPr>
        <dsp:cNvPr id="0" name=""/>
        <dsp:cNvSpPr/>
      </dsp:nvSpPr>
      <dsp:spPr>
        <a:xfrm>
          <a:off x="410617" y="2737447"/>
          <a:ext cx="746576" cy="746576"/>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CC8C78-6F88-4CB3-8A41-AA7C4D47D998}">
      <dsp:nvSpPr>
        <dsp:cNvPr id="0" name=""/>
        <dsp:cNvSpPr/>
      </dsp:nvSpPr>
      <dsp:spPr>
        <a:xfrm>
          <a:off x="1567810" y="2432029"/>
          <a:ext cx="3291840"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1022350">
            <a:lnSpc>
              <a:spcPct val="100000"/>
            </a:lnSpc>
            <a:spcBef>
              <a:spcPct val="0"/>
            </a:spcBef>
            <a:spcAft>
              <a:spcPct val="35000"/>
            </a:spcAft>
            <a:buNone/>
          </a:pPr>
          <a:r>
            <a:rPr lang="en-US" sz="2300" kern="1200" dirty="0"/>
            <a:t>EF Core v3 will be the next major version </a:t>
          </a:r>
        </a:p>
      </dsp:txBody>
      <dsp:txXfrm>
        <a:off x="1567810" y="2432029"/>
        <a:ext cx="3291840" cy="1357411"/>
      </dsp:txXfrm>
    </dsp:sp>
    <dsp:sp modelId="{4D98613D-5588-4817-8854-9242F97F4E15}">
      <dsp:nvSpPr>
        <dsp:cNvPr id="0" name=""/>
        <dsp:cNvSpPr/>
      </dsp:nvSpPr>
      <dsp:spPr>
        <a:xfrm>
          <a:off x="4859650" y="2432029"/>
          <a:ext cx="2455549" cy="1357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59" tIns="143659" rIns="143659" bIns="143659" numCol="1" spcCol="1270" anchor="ctr" anchorCtr="0">
          <a:noAutofit/>
        </a:bodyPr>
        <a:lstStyle/>
        <a:p>
          <a:pPr marL="0" lvl="0" indent="0" algn="l" defTabSz="622300">
            <a:lnSpc>
              <a:spcPct val="100000"/>
            </a:lnSpc>
            <a:spcBef>
              <a:spcPct val="0"/>
            </a:spcBef>
            <a:spcAft>
              <a:spcPct val="35000"/>
            </a:spcAft>
            <a:buNone/>
          </a:pPr>
          <a:r>
            <a:rPr lang="en-US" sz="1400" kern="1200"/>
            <a:t>Synchronized with </a:t>
          </a:r>
          <a:r>
            <a:rPr lang="en-US" sz="1400" kern="1200">
              <a:hlinkClick xmlns:r="http://schemas.openxmlformats.org/officeDocument/2006/relationships" r:id="rId6"/>
            </a:rPr>
            <a:t>.Net Core </a:t>
          </a:r>
          <a:r>
            <a:rPr lang="en-US" sz="1400" kern="1200"/>
            <a:t>and ASP.Net Core </a:t>
          </a:r>
          <a:r>
            <a:rPr lang="en-US" sz="1400" kern="1200">
              <a:hlinkClick xmlns:r="http://schemas.openxmlformats.org/officeDocument/2006/relationships" r:id="rId7"/>
            </a:rPr>
            <a:t>schedule</a:t>
          </a:r>
          <a:endParaRPr lang="en-US" sz="1400" kern="1200"/>
        </a:p>
        <a:p>
          <a:pPr marL="0" lvl="0" indent="0" algn="l" defTabSz="622300">
            <a:lnSpc>
              <a:spcPct val="100000"/>
            </a:lnSpc>
            <a:spcBef>
              <a:spcPct val="0"/>
            </a:spcBef>
            <a:spcAft>
              <a:spcPct val="35000"/>
            </a:spcAft>
            <a:buNone/>
          </a:pPr>
          <a:r>
            <a:rPr lang="en-US" sz="1400" kern="1200"/>
            <a:t>Expected Q1 – Q2 2019</a:t>
          </a:r>
        </a:p>
      </dsp:txBody>
      <dsp:txXfrm>
        <a:off x="4859650" y="2432029"/>
        <a:ext cx="2455549" cy="13574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C9A73-800B-47D0-9AD9-F13B69577010}">
      <dsp:nvSpPr>
        <dsp:cNvPr id="0" name=""/>
        <dsp:cNvSpPr/>
      </dsp:nvSpPr>
      <dsp:spPr>
        <a:xfrm>
          <a:off x="2408275" y="4086320"/>
          <a:ext cx="324534" cy="1236791"/>
        </a:xfrm>
        <a:custGeom>
          <a:avLst/>
          <a:gdLst/>
          <a:ahLst/>
          <a:cxnLst/>
          <a:rect l="0" t="0" r="0" b="0"/>
          <a:pathLst>
            <a:path>
              <a:moveTo>
                <a:pt x="0" y="0"/>
              </a:moveTo>
              <a:lnTo>
                <a:pt x="162267" y="0"/>
              </a:lnTo>
              <a:lnTo>
                <a:pt x="162267" y="1236791"/>
              </a:lnTo>
              <a:lnTo>
                <a:pt x="324534" y="12367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8575" y="4672749"/>
        <a:ext cx="63933" cy="63933"/>
      </dsp:txXfrm>
    </dsp:sp>
    <dsp:sp modelId="{F031361A-CE3F-4846-8CF4-CD38A78FB0E9}">
      <dsp:nvSpPr>
        <dsp:cNvPr id="0" name=""/>
        <dsp:cNvSpPr/>
      </dsp:nvSpPr>
      <dsp:spPr>
        <a:xfrm>
          <a:off x="2408275" y="4086320"/>
          <a:ext cx="324534" cy="618395"/>
        </a:xfrm>
        <a:custGeom>
          <a:avLst/>
          <a:gdLst/>
          <a:ahLst/>
          <a:cxnLst/>
          <a:rect l="0" t="0" r="0" b="0"/>
          <a:pathLst>
            <a:path>
              <a:moveTo>
                <a:pt x="0" y="0"/>
              </a:moveTo>
              <a:lnTo>
                <a:pt x="162267" y="0"/>
              </a:lnTo>
              <a:lnTo>
                <a:pt x="162267" y="618395"/>
              </a:lnTo>
              <a:lnTo>
                <a:pt x="324534" y="6183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3082" y="4378059"/>
        <a:ext cx="34919" cy="34919"/>
      </dsp:txXfrm>
    </dsp:sp>
    <dsp:sp modelId="{C2132B80-C1CE-4700-B3A6-331BF87AEA3C}">
      <dsp:nvSpPr>
        <dsp:cNvPr id="0" name=""/>
        <dsp:cNvSpPr/>
      </dsp:nvSpPr>
      <dsp:spPr>
        <a:xfrm>
          <a:off x="2408275" y="4040600"/>
          <a:ext cx="324534" cy="91440"/>
        </a:xfrm>
        <a:custGeom>
          <a:avLst/>
          <a:gdLst/>
          <a:ahLst/>
          <a:cxnLst/>
          <a:rect l="0" t="0" r="0" b="0"/>
          <a:pathLst>
            <a:path>
              <a:moveTo>
                <a:pt x="0" y="45720"/>
              </a:moveTo>
              <a:lnTo>
                <a:pt x="324534"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428" y="4078207"/>
        <a:ext cx="16226" cy="16226"/>
      </dsp:txXfrm>
    </dsp:sp>
    <dsp:sp modelId="{CCEA8479-AB1A-42C9-A7DF-5010F6691C0B}">
      <dsp:nvSpPr>
        <dsp:cNvPr id="0" name=""/>
        <dsp:cNvSpPr/>
      </dsp:nvSpPr>
      <dsp:spPr>
        <a:xfrm>
          <a:off x="2408275" y="3467925"/>
          <a:ext cx="324534" cy="618395"/>
        </a:xfrm>
        <a:custGeom>
          <a:avLst/>
          <a:gdLst/>
          <a:ahLst/>
          <a:cxnLst/>
          <a:rect l="0" t="0" r="0" b="0"/>
          <a:pathLst>
            <a:path>
              <a:moveTo>
                <a:pt x="0" y="618395"/>
              </a:moveTo>
              <a:lnTo>
                <a:pt x="162267" y="618395"/>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3082" y="3759663"/>
        <a:ext cx="34919" cy="34919"/>
      </dsp:txXfrm>
    </dsp:sp>
    <dsp:sp modelId="{2ECFBF12-6BEA-4F89-A518-BDC467BFFDEA}">
      <dsp:nvSpPr>
        <dsp:cNvPr id="0" name=""/>
        <dsp:cNvSpPr/>
      </dsp:nvSpPr>
      <dsp:spPr>
        <a:xfrm>
          <a:off x="2408275" y="2849529"/>
          <a:ext cx="324534" cy="1236791"/>
        </a:xfrm>
        <a:custGeom>
          <a:avLst/>
          <a:gdLst/>
          <a:ahLst/>
          <a:cxnLst/>
          <a:rect l="0" t="0" r="0" b="0"/>
          <a:pathLst>
            <a:path>
              <a:moveTo>
                <a:pt x="0" y="1236791"/>
              </a:moveTo>
              <a:lnTo>
                <a:pt x="162267" y="1236791"/>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8575" y="3435958"/>
        <a:ext cx="63933" cy="63933"/>
      </dsp:txXfrm>
    </dsp:sp>
    <dsp:sp modelId="{889568F5-1B49-48FB-AC65-F9EEBC3FD9E9}">
      <dsp:nvSpPr>
        <dsp:cNvPr id="0" name=""/>
        <dsp:cNvSpPr/>
      </dsp:nvSpPr>
      <dsp:spPr>
        <a:xfrm>
          <a:off x="2408275" y="1303540"/>
          <a:ext cx="324534" cy="927593"/>
        </a:xfrm>
        <a:custGeom>
          <a:avLst/>
          <a:gdLst/>
          <a:ahLst/>
          <a:cxnLst/>
          <a:rect l="0" t="0" r="0" b="0"/>
          <a:pathLst>
            <a:path>
              <a:moveTo>
                <a:pt x="0" y="0"/>
              </a:moveTo>
              <a:lnTo>
                <a:pt x="162267" y="0"/>
              </a:lnTo>
              <a:lnTo>
                <a:pt x="162267" y="927593"/>
              </a:lnTo>
              <a:lnTo>
                <a:pt x="324534" y="9275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5973" y="1742768"/>
        <a:ext cx="49136" cy="49136"/>
      </dsp:txXfrm>
    </dsp:sp>
    <dsp:sp modelId="{01207A23-969C-450A-ACA7-FFB7C86587A5}">
      <dsp:nvSpPr>
        <dsp:cNvPr id="0" name=""/>
        <dsp:cNvSpPr/>
      </dsp:nvSpPr>
      <dsp:spPr>
        <a:xfrm>
          <a:off x="2408275" y="1303540"/>
          <a:ext cx="324534" cy="309197"/>
        </a:xfrm>
        <a:custGeom>
          <a:avLst/>
          <a:gdLst/>
          <a:ahLst/>
          <a:cxnLst/>
          <a:rect l="0" t="0" r="0" b="0"/>
          <a:pathLst>
            <a:path>
              <a:moveTo>
                <a:pt x="0" y="0"/>
              </a:moveTo>
              <a:lnTo>
                <a:pt x="162267" y="0"/>
              </a:lnTo>
              <a:lnTo>
                <a:pt x="162267" y="309197"/>
              </a:lnTo>
              <a:lnTo>
                <a:pt x="324534" y="3091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9335" y="1446932"/>
        <a:ext cx="22412" cy="22412"/>
      </dsp:txXfrm>
    </dsp:sp>
    <dsp:sp modelId="{EF64B0E4-51CE-416C-B888-D2CF69F4B649}">
      <dsp:nvSpPr>
        <dsp:cNvPr id="0" name=""/>
        <dsp:cNvSpPr/>
      </dsp:nvSpPr>
      <dsp:spPr>
        <a:xfrm>
          <a:off x="2408275" y="994342"/>
          <a:ext cx="324534" cy="309197"/>
        </a:xfrm>
        <a:custGeom>
          <a:avLst/>
          <a:gdLst/>
          <a:ahLst/>
          <a:cxnLst/>
          <a:rect l="0" t="0" r="0" b="0"/>
          <a:pathLst>
            <a:path>
              <a:moveTo>
                <a:pt x="0" y="309197"/>
              </a:moveTo>
              <a:lnTo>
                <a:pt x="162267" y="309197"/>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9335" y="1137735"/>
        <a:ext cx="22412" cy="22412"/>
      </dsp:txXfrm>
    </dsp:sp>
    <dsp:sp modelId="{A66292E7-A6F4-4869-9596-AD9D546BF0F6}">
      <dsp:nvSpPr>
        <dsp:cNvPr id="0" name=""/>
        <dsp:cNvSpPr/>
      </dsp:nvSpPr>
      <dsp:spPr>
        <a:xfrm>
          <a:off x="2408275" y="375946"/>
          <a:ext cx="324534" cy="927593"/>
        </a:xfrm>
        <a:custGeom>
          <a:avLst/>
          <a:gdLst/>
          <a:ahLst/>
          <a:cxnLst/>
          <a:rect l="0" t="0" r="0" b="0"/>
          <a:pathLst>
            <a:path>
              <a:moveTo>
                <a:pt x="0" y="927593"/>
              </a:moveTo>
              <a:lnTo>
                <a:pt x="162267" y="927593"/>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5973" y="815175"/>
        <a:ext cx="49136" cy="49136"/>
      </dsp:txXfrm>
    </dsp:sp>
    <dsp:sp modelId="{EC06C114-12B7-48DE-97F7-745C707B53DB}">
      <dsp:nvSpPr>
        <dsp:cNvPr id="0" name=""/>
        <dsp:cNvSpPr/>
      </dsp:nvSpPr>
      <dsp:spPr>
        <a:xfrm rot="16200000">
          <a:off x="859031" y="1056181"/>
          <a:ext cx="2603771"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ORM</a:t>
          </a:r>
        </a:p>
      </dsp:txBody>
      <dsp:txXfrm>
        <a:off x="859031" y="1056181"/>
        <a:ext cx="2603771" cy="494716"/>
      </dsp:txXfrm>
    </dsp:sp>
    <dsp:sp modelId="{3B748B0A-7DB7-46A6-9902-520C3EC83555}">
      <dsp:nvSpPr>
        <dsp:cNvPr id="0" name=""/>
        <dsp:cNvSpPr/>
      </dsp:nvSpPr>
      <dsp:spPr>
        <a:xfrm>
          <a:off x="2732809" y="128588"/>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EF6</a:t>
          </a:r>
        </a:p>
      </dsp:txBody>
      <dsp:txXfrm>
        <a:off x="2732809" y="128588"/>
        <a:ext cx="1622670" cy="494716"/>
      </dsp:txXfrm>
    </dsp:sp>
    <dsp:sp modelId="{53B425F0-C865-4ACE-8406-432F58805B96}">
      <dsp:nvSpPr>
        <dsp:cNvPr id="0" name=""/>
        <dsp:cNvSpPr/>
      </dsp:nvSpPr>
      <dsp:spPr>
        <a:xfrm>
          <a:off x="2732809" y="746984"/>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DevExpress XPO</a:t>
          </a:r>
        </a:p>
      </dsp:txBody>
      <dsp:txXfrm>
        <a:off x="2732809" y="746984"/>
        <a:ext cx="1622670" cy="494716"/>
      </dsp:txXfrm>
    </dsp:sp>
    <dsp:sp modelId="{3866128E-0F17-4D1F-ADC8-C6FB05D61342}">
      <dsp:nvSpPr>
        <dsp:cNvPr id="0" name=""/>
        <dsp:cNvSpPr/>
      </dsp:nvSpPr>
      <dsp:spPr>
        <a:xfrm>
          <a:off x="2732809" y="1365379"/>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LLBLGen</a:t>
          </a:r>
          <a:endParaRPr lang="en-US" sz="1600" kern="1200" dirty="0"/>
        </a:p>
      </dsp:txBody>
      <dsp:txXfrm>
        <a:off x="2732809" y="1365379"/>
        <a:ext cx="1622670" cy="494716"/>
      </dsp:txXfrm>
    </dsp:sp>
    <dsp:sp modelId="{E7564B5E-84BC-4809-A6CE-CCC0D85EA5AC}">
      <dsp:nvSpPr>
        <dsp:cNvPr id="0" name=""/>
        <dsp:cNvSpPr/>
      </dsp:nvSpPr>
      <dsp:spPr>
        <a:xfrm>
          <a:off x="2732809" y="1983775"/>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*NHibernate</a:t>
          </a:r>
        </a:p>
      </dsp:txBody>
      <dsp:txXfrm>
        <a:off x="2732809" y="1983775"/>
        <a:ext cx="1622670" cy="494716"/>
      </dsp:txXfrm>
    </dsp:sp>
    <dsp:sp modelId="{EA375926-BB11-419C-9430-D5D130B05A96}">
      <dsp:nvSpPr>
        <dsp:cNvPr id="0" name=""/>
        <dsp:cNvSpPr/>
      </dsp:nvSpPr>
      <dsp:spPr>
        <a:xfrm rot="16200000">
          <a:off x="859031" y="3838962"/>
          <a:ext cx="2603771"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Micro ORM</a:t>
          </a:r>
        </a:p>
      </dsp:txBody>
      <dsp:txXfrm>
        <a:off x="859031" y="3838962"/>
        <a:ext cx="2603771" cy="494716"/>
      </dsp:txXfrm>
    </dsp:sp>
    <dsp:sp modelId="{C6564B01-9B1B-482E-9270-209CE9A7A92D}">
      <dsp:nvSpPr>
        <dsp:cNvPr id="0" name=""/>
        <dsp:cNvSpPr/>
      </dsp:nvSpPr>
      <dsp:spPr>
        <a:xfrm>
          <a:off x="2732809" y="2602171"/>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Dapper</a:t>
          </a:r>
        </a:p>
      </dsp:txBody>
      <dsp:txXfrm>
        <a:off x="2732809" y="2602171"/>
        <a:ext cx="1622670" cy="494716"/>
      </dsp:txXfrm>
    </dsp:sp>
    <dsp:sp modelId="{BEA68783-4BF6-47A6-89EA-FA37FB4385C7}">
      <dsp:nvSpPr>
        <dsp:cNvPr id="0" name=""/>
        <dsp:cNvSpPr/>
      </dsp:nvSpPr>
      <dsp:spPr>
        <a:xfrm>
          <a:off x="2732809" y="3220566"/>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Massive</a:t>
          </a:r>
        </a:p>
      </dsp:txBody>
      <dsp:txXfrm>
        <a:off x="2732809" y="3220566"/>
        <a:ext cx="1622670" cy="494716"/>
      </dsp:txXfrm>
    </dsp:sp>
    <dsp:sp modelId="{88B634F5-10A8-449B-8B9C-24FD8B75C650}">
      <dsp:nvSpPr>
        <dsp:cNvPr id="0" name=""/>
        <dsp:cNvSpPr/>
      </dsp:nvSpPr>
      <dsp:spPr>
        <a:xfrm>
          <a:off x="2732809" y="3838962"/>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Peta </a:t>
          </a:r>
          <a:r>
            <a:rPr lang="en-US" sz="1600" kern="1200" dirty="0" err="1"/>
            <a:t>Poco</a:t>
          </a:r>
          <a:endParaRPr lang="en-US" sz="1600" kern="1200" dirty="0"/>
        </a:p>
      </dsp:txBody>
      <dsp:txXfrm>
        <a:off x="2732809" y="3838962"/>
        <a:ext cx="1622670" cy="494716"/>
      </dsp:txXfrm>
    </dsp:sp>
    <dsp:sp modelId="{3C0517BA-1461-4251-80DB-1D3E7BF04FFB}">
      <dsp:nvSpPr>
        <dsp:cNvPr id="0" name=""/>
        <dsp:cNvSpPr/>
      </dsp:nvSpPr>
      <dsp:spPr>
        <a:xfrm>
          <a:off x="2732809" y="4457358"/>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dirty="0"/>
            <a:t>LINQ to DB</a:t>
          </a:r>
          <a:endParaRPr lang="en-US" sz="1600" kern="1200" dirty="0"/>
        </a:p>
      </dsp:txBody>
      <dsp:txXfrm>
        <a:off x="2732809" y="4457358"/>
        <a:ext cx="1622670" cy="494716"/>
      </dsp:txXfrm>
    </dsp:sp>
    <dsp:sp modelId="{68220D59-9EA5-4E23-96C1-9DBEA03C00E7}">
      <dsp:nvSpPr>
        <dsp:cNvPr id="0" name=""/>
        <dsp:cNvSpPr/>
      </dsp:nvSpPr>
      <dsp:spPr>
        <a:xfrm>
          <a:off x="2732809" y="5075753"/>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a:t>Artisan.ORM</a:t>
          </a:r>
          <a:endParaRPr lang="en-US" sz="1600" kern="1200" dirty="0"/>
        </a:p>
      </dsp:txBody>
      <dsp:txXfrm>
        <a:off x="2732809" y="5075753"/>
        <a:ext cx="1622670" cy="4947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32E33-EAB5-432F-BF84-64B3E6790737}">
      <dsp:nvSpPr>
        <dsp:cNvPr id="0" name=""/>
        <dsp:cNvSpPr/>
      </dsp:nvSpPr>
      <dsp:spPr>
        <a:xfrm>
          <a:off x="1412128" y="459"/>
          <a:ext cx="3689346" cy="11252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a:t>DbContext</a:t>
          </a:r>
        </a:p>
      </dsp:txBody>
      <dsp:txXfrm>
        <a:off x="1412128" y="459"/>
        <a:ext cx="3689346" cy="1125250"/>
      </dsp:txXfrm>
    </dsp:sp>
    <dsp:sp modelId="{B530B30B-9859-4A98-88E0-473A33C8AD7A}">
      <dsp:nvSpPr>
        <dsp:cNvPr id="0" name=""/>
        <dsp:cNvSpPr/>
      </dsp:nvSpPr>
      <dsp:spPr>
        <a:xfrm>
          <a:off x="1412128" y="1586878"/>
          <a:ext cx="3689346" cy="11252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a:t>Model</a:t>
          </a:r>
        </a:p>
      </dsp:txBody>
      <dsp:txXfrm>
        <a:off x="1412128" y="1586878"/>
        <a:ext cx="3689346" cy="1125250"/>
      </dsp:txXfrm>
    </dsp:sp>
    <dsp:sp modelId="{ED9681D9-E635-4D9D-B0E0-22FBCAC7217C}">
      <dsp:nvSpPr>
        <dsp:cNvPr id="0" name=""/>
        <dsp:cNvSpPr/>
      </dsp:nvSpPr>
      <dsp:spPr>
        <a:xfrm>
          <a:off x="1412128" y="3173297"/>
          <a:ext cx="3689346" cy="11252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a:t>Data Management</a:t>
          </a:r>
        </a:p>
      </dsp:txBody>
      <dsp:txXfrm>
        <a:off x="1412128" y="3173297"/>
        <a:ext cx="3689346" cy="1125250"/>
      </dsp:txXfrm>
    </dsp:sp>
    <dsp:sp modelId="{EE2E4B32-FF46-4CF2-85B4-DD0D15AABDB4}">
      <dsp:nvSpPr>
        <dsp:cNvPr id="0" name=""/>
        <dsp:cNvSpPr/>
      </dsp:nvSpPr>
      <dsp:spPr>
        <a:xfrm>
          <a:off x="1412128" y="4759715"/>
          <a:ext cx="3689346" cy="11252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a:t>Migrations</a:t>
          </a:r>
        </a:p>
      </dsp:txBody>
      <dsp:txXfrm>
        <a:off x="1412128" y="4759715"/>
        <a:ext cx="3689346" cy="11252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6EF71-A54C-48B2-AC0D-0D2CEF5F6260}">
      <dsp:nvSpPr>
        <dsp:cNvPr id="0" name=""/>
        <dsp:cNvSpPr/>
      </dsp:nvSpPr>
      <dsp:spPr>
        <a:xfrm>
          <a:off x="4716" y="743241"/>
          <a:ext cx="2219820" cy="856850"/>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53258A-AB71-4A94-B497-F47C841F81CB}">
      <dsp:nvSpPr>
        <dsp:cNvPr id="0" name=""/>
        <dsp:cNvSpPr/>
      </dsp:nvSpPr>
      <dsp:spPr>
        <a:xfrm>
          <a:off x="596668" y="957453"/>
          <a:ext cx="1874515" cy="856850"/>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err="1"/>
            <a:t>init</a:t>
          </a:r>
          <a:endParaRPr lang="en-US" sz="1300" kern="1200" dirty="0"/>
        </a:p>
      </dsp:txBody>
      <dsp:txXfrm>
        <a:off x="621764" y="982549"/>
        <a:ext cx="1824323" cy="806658"/>
      </dsp:txXfrm>
    </dsp:sp>
    <dsp:sp modelId="{71ABADD8-A335-404A-9E92-EE21E71AA6EA}">
      <dsp:nvSpPr>
        <dsp:cNvPr id="0" name=""/>
        <dsp:cNvSpPr/>
      </dsp:nvSpPr>
      <dsp:spPr>
        <a:xfrm>
          <a:off x="2540245" y="743241"/>
          <a:ext cx="2219820" cy="856850"/>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FA3957-86EA-45E6-8AB7-D706AA63AF9E}">
      <dsp:nvSpPr>
        <dsp:cNvPr id="0" name=""/>
        <dsp:cNvSpPr/>
      </dsp:nvSpPr>
      <dsp:spPr>
        <a:xfrm>
          <a:off x="3132197" y="957453"/>
          <a:ext cx="1874515" cy="856850"/>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People Entity Added</a:t>
          </a:r>
        </a:p>
      </dsp:txBody>
      <dsp:txXfrm>
        <a:off x="3157293" y="982549"/>
        <a:ext cx="1824323" cy="806658"/>
      </dsp:txXfrm>
    </dsp:sp>
    <dsp:sp modelId="{D1AE6BE8-518E-49F0-96A1-D6B12F5A55B1}">
      <dsp:nvSpPr>
        <dsp:cNvPr id="0" name=""/>
        <dsp:cNvSpPr/>
      </dsp:nvSpPr>
      <dsp:spPr>
        <a:xfrm>
          <a:off x="5075774" y="743241"/>
          <a:ext cx="2219820" cy="856850"/>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4BCA28-8342-4FB4-8081-802B5CF54A87}">
      <dsp:nvSpPr>
        <dsp:cNvPr id="0" name=""/>
        <dsp:cNvSpPr/>
      </dsp:nvSpPr>
      <dsp:spPr>
        <a:xfrm>
          <a:off x="5667726" y="957453"/>
          <a:ext cx="1874515" cy="856850"/>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Job Entity Added</a:t>
          </a:r>
        </a:p>
      </dsp:txBody>
      <dsp:txXfrm>
        <a:off x="5692822" y="982549"/>
        <a:ext cx="1824323" cy="806658"/>
      </dsp:txXfrm>
    </dsp:sp>
    <dsp:sp modelId="{E51C7616-0261-4563-9E65-1AFDFD7FD773}">
      <dsp:nvSpPr>
        <dsp:cNvPr id="0" name=""/>
        <dsp:cNvSpPr/>
      </dsp:nvSpPr>
      <dsp:spPr>
        <a:xfrm>
          <a:off x="7611302" y="743241"/>
          <a:ext cx="2219820" cy="856850"/>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D0AB82-F01F-4C8C-A996-FD18175917CD}">
      <dsp:nvSpPr>
        <dsp:cNvPr id="0" name=""/>
        <dsp:cNvSpPr/>
      </dsp:nvSpPr>
      <dsp:spPr>
        <a:xfrm>
          <a:off x="8203255" y="957453"/>
          <a:ext cx="1874515" cy="856850"/>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Product Entity Added, Product Job Relationship added</a:t>
          </a:r>
        </a:p>
      </dsp:txBody>
      <dsp:txXfrm>
        <a:off x="8228351" y="982549"/>
        <a:ext cx="1824323" cy="8066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9A7ADC-FD60-4B54-9850-0EDEDB017E31}">
      <dsp:nvSpPr>
        <dsp:cNvPr id="0" name=""/>
        <dsp:cNvSpPr/>
      </dsp:nvSpPr>
      <dsp:spPr>
        <a:xfrm>
          <a:off x="283953" y="378210"/>
          <a:ext cx="458789" cy="45878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763C6D2-F6F1-4B31-92D6-435A9248F0EF}">
      <dsp:nvSpPr>
        <dsp:cNvPr id="0" name=""/>
        <dsp:cNvSpPr/>
      </dsp:nvSpPr>
      <dsp:spPr>
        <a:xfrm>
          <a:off x="3582"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EF Core Package </a:t>
          </a:r>
        </a:p>
      </dsp:txBody>
      <dsp:txXfrm>
        <a:off x="3582" y="989970"/>
        <a:ext cx="1019531" cy="407812"/>
      </dsp:txXfrm>
    </dsp:sp>
    <dsp:sp modelId="{5DE4F89D-EA54-4252-8F7F-D1D0A6F998C4}">
      <dsp:nvSpPr>
        <dsp:cNvPr id="0" name=""/>
        <dsp:cNvSpPr/>
      </dsp:nvSpPr>
      <dsp:spPr>
        <a:xfrm>
          <a:off x="1481902" y="378210"/>
          <a:ext cx="458789" cy="4587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0782A5A-0588-4719-9941-EAF5791CE232}">
      <dsp:nvSpPr>
        <dsp:cNvPr id="0" name=""/>
        <dsp:cNvSpPr/>
      </dsp:nvSpPr>
      <dsp:spPr>
        <a:xfrm>
          <a:off x="1201531"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Database Provider</a:t>
          </a:r>
        </a:p>
      </dsp:txBody>
      <dsp:txXfrm>
        <a:off x="1201531" y="989970"/>
        <a:ext cx="1019531" cy="407812"/>
      </dsp:txXfrm>
    </dsp:sp>
    <dsp:sp modelId="{A85C7751-BF32-427D-80A0-D573E224CCAE}">
      <dsp:nvSpPr>
        <dsp:cNvPr id="0" name=""/>
        <dsp:cNvSpPr/>
      </dsp:nvSpPr>
      <dsp:spPr>
        <a:xfrm>
          <a:off x="2679852" y="378210"/>
          <a:ext cx="458789" cy="4587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227A67F-8065-4575-A102-70D5A4148D50}">
      <dsp:nvSpPr>
        <dsp:cNvPr id="0" name=""/>
        <dsp:cNvSpPr/>
      </dsp:nvSpPr>
      <dsp:spPr>
        <a:xfrm>
          <a:off x="2399480"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Design Package</a:t>
          </a:r>
        </a:p>
      </dsp:txBody>
      <dsp:txXfrm>
        <a:off x="2399480" y="989970"/>
        <a:ext cx="1019531" cy="407812"/>
      </dsp:txXfrm>
    </dsp:sp>
    <dsp:sp modelId="{23766BCF-BDD7-47CF-8F9D-D4DC1BC4F7FB}">
      <dsp:nvSpPr>
        <dsp:cNvPr id="0" name=""/>
        <dsp:cNvSpPr/>
      </dsp:nvSpPr>
      <dsp:spPr>
        <a:xfrm>
          <a:off x="3877801" y="378210"/>
          <a:ext cx="458789" cy="4587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1F9DDF3-10D0-4637-A627-6585CA312B50}">
      <dsp:nvSpPr>
        <dsp:cNvPr id="0" name=""/>
        <dsp:cNvSpPr/>
      </dsp:nvSpPr>
      <dsp:spPr>
        <a:xfrm>
          <a:off x="3597430"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Tools</a:t>
          </a:r>
        </a:p>
      </dsp:txBody>
      <dsp:txXfrm>
        <a:off x="3597430" y="989970"/>
        <a:ext cx="1019531" cy="40781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0-18T01:39:18.238"/>
    </inkml:context>
    <inkml:brush xml:id="br0">
      <inkml:brushProperty name="width" value="0.05" units="cm"/>
      <inkml:brushProperty name="height" value="0.05" units="cm"/>
      <inkml:brushProperty name="color" value="#E71224"/>
      <inkml:brushProperty name="ignorePressure" value="1"/>
    </inkml:brush>
  </inkml:definitions>
  <inkml:trace contextRef="#ctx0" brushRef="#br0">6662 254,'-191'-8,"-170"-30,24 0,-313-24,-332-21,-747 58,1425 25,212 4,-33 7,-32 3,-120-8,128-6,0 7,-77 16,164-13,-405 56,439-63,6-2,-1 2,1 0,-1 2,-8 3,24-6,1 1,-1-1,1 1,0 1,0-1,0 1,0 0,1 1,0-1,0 1,0 0,0 0,1 1,0-1,0 1,-2 3,-13 24,1 2,2 0,1 1,2 1,2 0,1 0,1 1,1 14,5-33,-1 0,-1 0,-3 6,3-9,0 1,1-1,1 1,-1 17,4-31,-2 34,2 0,1 0,3 6,-2-31,0-1,0 0,1 0,1 0,0 0,0 0,1-1,1 0,0 0,0 0,0-1,4 3,18 20,1-1,2-1,31 22,-42-37,-1-2,2-1,0 0,0-1,1-2,0 0,19 4,89 26,-51-15,1-2,66 7,-45-17,101 17,350 49,-386-58,171 13,82 12,-143-18,212-7,-208-13,820 1,-656-10,7993 2,-8375-3,0-3,-1-3,18-6,2-1,39 1,110 4,-115 8,0-5,43-11,-83 9,-31 4,42-10,-74 13,-1 0,0-1,0 0,0-1,0 0,-1-1,0 0,0-1,5-4,-11 7,0 0,0-1,0 0,0 1,-1-1,1 0,-1-1,-1 1,1 0,-1-1,0 0,0 1,0-3,0-3,0-1,-1 1,0 0,-1 0,0 0,-1-1,-1 0,-4-24,-2 0,-2 1,-1 0,-1 1,11 33,-2-6,0 0,-1 0,0 0,-1 1,1-1,-1 1,0 0,-1 1,0-1,1 1,-2 0,-5-3,-14-9,-1 1,-18-7,30 16,-36-17,-1 3,-47-13,-112-22,193 51,-176-47,85 20,-2 5,0 5,-19 3,4 7,-247-27,119 12,129 17,-1-6,-3-7,21 3,-1 4,-49 1,-219 3,-112-11,19-20,-222 16,-948 28,1523-4,-69-11,43-11,84 13,0 2,-1 3,-264-14,212 13,24 1,-1 4,-567 4,647-2,0 0,-1-1,1 1,0-2,1 0,-1 0,-2-1,1 0,-1 0,0 1,0 0,-10-1,-44 1,44 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030878-7158-464C-82B0-E4F344B2A4BE}" type="datetimeFigureOut">
              <a:rPr lang="en-US" smtClean="0"/>
              <a:t>10/17/2018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3F2DE-2C56-4647-B115-77230C47CE3D}" type="slidenum">
              <a:rPr lang="en-US" smtClean="0"/>
              <a:t>‹#›</a:t>
            </a:fld>
            <a:endParaRPr lang="en-US"/>
          </a:p>
        </p:txBody>
      </p:sp>
    </p:spTree>
    <p:extLst>
      <p:ext uri="{BB962C8B-B14F-4D97-AF65-F5344CB8AC3E}">
        <p14:creationId xmlns:p14="http://schemas.microsoft.com/office/powerpoint/2010/main" val="4196465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Entity_Framework#cite_note-verfive-6" TargetMode="External"/><Relationship Id="rId13" Type="http://schemas.openxmlformats.org/officeDocument/2006/relationships/hyperlink" Target="https://en.wikipedia.org/wiki/Entity_Framework#cite_note-8" TargetMode="External"/><Relationship Id="rId18" Type="http://schemas.openxmlformats.org/officeDocument/2006/relationships/hyperlink" Target="https://github.com/aspnet/EntityFramework" TargetMode="External"/><Relationship Id="rId3" Type="http://schemas.openxmlformats.org/officeDocument/2006/relationships/hyperlink" Target="https://en.wikipedia.org/wiki/Microsoft_Visual_Studio" TargetMode="External"/><Relationship Id="rId7" Type="http://schemas.openxmlformats.org/officeDocument/2006/relationships/hyperlink" Target="https://en.wikipedia.org/wiki/Entity_Framework#cite_note-verfourthreeone-5" TargetMode="External"/><Relationship Id="rId12" Type="http://schemas.openxmlformats.org/officeDocument/2006/relationships/hyperlink" Target="https://en.wikipedia.org/wiki/GitHub" TargetMode="External"/><Relationship Id="rId17" Type="http://schemas.openxmlformats.org/officeDocument/2006/relationships/hyperlink" Target="https://en.wikipedia.org/wiki/Entity_Framework#cite_note-12" TargetMode="External"/><Relationship Id="rId2" Type="http://schemas.openxmlformats.org/officeDocument/2006/relationships/slide" Target="../slides/slide5.xml"/><Relationship Id="rId16" Type="http://schemas.openxmlformats.org/officeDocument/2006/relationships/hyperlink" Target="https://en.wikipedia.org/wiki/Entity_Framework#cite_note-efcore-10-available-11" TargetMode="External"/><Relationship Id="rId1" Type="http://schemas.openxmlformats.org/officeDocument/2006/relationships/notesMaster" Target="../notesMasters/notesMaster1.xml"/><Relationship Id="rId6" Type="http://schemas.openxmlformats.org/officeDocument/2006/relationships/hyperlink" Target="https://en.wikipedia.org/w/index.php?title=Code_First&amp;action=edit&amp;redlink=1" TargetMode="External"/><Relationship Id="rId11" Type="http://schemas.openxmlformats.org/officeDocument/2006/relationships/hyperlink" Target="https://en.wikipedia.org/wiki/ASP.NET_MVC" TargetMode="External"/><Relationship Id="rId5" Type="http://schemas.openxmlformats.org/officeDocument/2006/relationships/hyperlink" Target="https://en.wikipedia.org/wiki/Entity_Framework#cite_note-verfour-4" TargetMode="External"/><Relationship Id="rId15" Type="http://schemas.openxmlformats.org/officeDocument/2006/relationships/hyperlink" Target="https://en.wikipedia.org/wiki/Entity_Framework#cite_note-versionseven-10" TargetMode="External"/><Relationship Id="rId10" Type="http://schemas.openxmlformats.org/officeDocument/2006/relationships/hyperlink" Target="https://en.wikipedia.org/wiki/Apache_License" TargetMode="External"/><Relationship Id="rId19" Type="http://schemas.openxmlformats.org/officeDocument/2006/relationships/hyperlink" Target="https://en.wikipedia.org/wiki/Entity_Framework#cite_note-13" TargetMode="External"/><Relationship Id="rId4" Type="http://schemas.openxmlformats.org/officeDocument/2006/relationships/hyperlink" Target="https://en.wikipedia.org/wiki/Entity_Framework#cite_note-vonc-3" TargetMode="External"/><Relationship Id="rId9" Type="http://schemas.openxmlformats.org/officeDocument/2006/relationships/hyperlink" Target="https://en.wikipedia.org/wiki/Entity_Framework#cite_note-versionsix-7" TargetMode="External"/><Relationship Id="rId14" Type="http://schemas.openxmlformats.org/officeDocument/2006/relationships/hyperlink" Target="https://en.wikipedia.org/wiki/Entity_Framework#cite_note-versiximprovements-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a:t>
            </a:fld>
            <a:endParaRPr lang="en-US"/>
          </a:p>
        </p:txBody>
      </p:sp>
    </p:spTree>
    <p:extLst>
      <p:ext uri="{BB962C8B-B14F-4D97-AF65-F5344CB8AC3E}">
        <p14:creationId xmlns:p14="http://schemas.microsoft.com/office/powerpoint/2010/main" val="2232078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10</a:t>
            </a:fld>
            <a:endParaRPr lang="en-US"/>
          </a:p>
        </p:txBody>
      </p:sp>
    </p:spTree>
    <p:extLst>
      <p:ext uri="{BB962C8B-B14F-4D97-AF65-F5344CB8AC3E}">
        <p14:creationId xmlns:p14="http://schemas.microsoft.com/office/powerpoint/2010/main" val="4219371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Provides some guidance on approach</a:t>
            </a:r>
          </a:p>
          <a:p>
            <a:endParaRPr lang="en-US" dirty="0"/>
          </a:p>
          <a:p>
            <a:r>
              <a:rPr lang="en-US" dirty="0"/>
              <a:t>The general consensus/wisdom would be to use EF Core for net new stuff</a:t>
            </a:r>
          </a:p>
        </p:txBody>
      </p:sp>
      <p:sp>
        <p:nvSpPr>
          <p:cNvPr id="4" name="Slide Number Placeholder 3"/>
          <p:cNvSpPr>
            <a:spLocks noGrp="1"/>
          </p:cNvSpPr>
          <p:nvPr>
            <p:ph type="sldNum" sz="quarter" idx="5"/>
          </p:nvPr>
        </p:nvSpPr>
        <p:spPr/>
        <p:txBody>
          <a:bodyPr/>
          <a:lstStyle/>
          <a:p>
            <a:fld id="{1153F2DE-2C56-4647-B115-77230C47CE3D}" type="slidenum">
              <a:rPr lang="en-US" smtClean="0"/>
              <a:t>11</a:t>
            </a:fld>
            <a:endParaRPr lang="en-US"/>
          </a:p>
        </p:txBody>
      </p:sp>
    </p:spTree>
    <p:extLst>
      <p:ext uri="{BB962C8B-B14F-4D97-AF65-F5344CB8AC3E}">
        <p14:creationId xmlns:p14="http://schemas.microsoft.com/office/powerpoint/2010/main" val="683069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implementations of the Oracle Provider </a:t>
            </a:r>
          </a:p>
          <a:p>
            <a:r>
              <a:rPr lang="en-US" dirty="0"/>
              <a:t>There are multiple MySQL / Maria DB implementations</a:t>
            </a:r>
          </a:p>
          <a:p>
            <a:r>
              <a:rPr lang="en-US" dirty="0"/>
              <a:t>Jet Only works on Windows Machines</a:t>
            </a:r>
          </a:p>
          <a:p>
            <a:r>
              <a:rPr lang="en-US" dirty="0"/>
              <a:t>Cosmos DB provider in preview</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12</a:t>
            </a:fld>
            <a:endParaRPr lang="en-US"/>
          </a:p>
        </p:txBody>
      </p:sp>
    </p:spTree>
    <p:extLst>
      <p:ext uri="{BB962C8B-B14F-4D97-AF65-F5344CB8AC3E}">
        <p14:creationId xmlns:p14="http://schemas.microsoft.com/office/powerpoint/2010/main" val="3784818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 is not the only option. The alternatives are generally categorized in two areas : ORM and Micro ORM</a:t>
            </a:r>
          </a:p>
          <a:p>
            <a:endParaRPr lang="en-US" dirty="0"/>
          </a:p>
          <a:p>
            <a:r>
              <a:rPr lang="en-US" dirty="0"/>
              <a:t>Micro ORMs are more lightweight. Some of the ones listed are actually a reaction/response to how heavy EF6 was. </a:t>
            </a:r>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13</a:t>
            </a:fld>
            <a:endParaRPr lang="en-US"/>
          </a:p>
        </p:txBody>
      </p:sp>
    </p:spTree>
    <p:extLst>
      <p:ext uri="{BB962C8B-B14F-4D97-AF65-F5344CB8AC3E}">
        <p14:creationId xmlns:p14="http://schemas.microsoft.com/office/powerpoint/2010/main" val="1039954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14</a:t>
            </a:fld>
            <a:endParaRPr lang="en-US"/>
          </a:p>
        </p:txBody>
      </p:sp>
    </p:spTree>
    <p:extLst>
      <p:ext uri="{BB962C8B-B14F-4D97-AF65-F5344CB8AC3E}">
        <p14:creationId xmlns:p14="http://schemas.microsoft.com/office/powerpoint/2010/main" val="1288276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15</a:t>
            </a:fld>
            <a:endParaRPr lang="en-US"/>
          </a:p>
        </p:txBody>
      </p:sp>
    </p:spTree>
    <p:extLst>
      <p:ext uri="{BB962C8B-B14F-4D97-AF65-F5344CB8AC3E}">
        <p14:creationId xmlns:p14="http://schemas.microsoft.com/office/powerpoint/2010/main" val="2906442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supplements and overrides convention</a:t>
            </a:r>
          </a:p>
        </p:txBody>
      </p:sp>
      <p:sp>
        <p:nvSpPr>
          <p:cNvPr id="4" name="Slide Number Placeholder 3"/>
          <p:cNvSpPr>
            <a:spLocks noGrp="1"/>
          </p:cNvSpPr>
          <p:nvPr>
            <p:ph type="sldNum" sz="quarter" idx="5"/>
          </p:nvPr>
        </p:nvSpPr>
        <p:spPr/>
        <p:txBody>
          <a:bodyPr/>
          <a:lstStyle/>
          <a:p>
            <a:fld id="{1153F2DE-2C56-4647-B115-77230C47CE3D}" type="slidenum">
              <a:rPr lang="en-US" smtClean="0"/>
              <a:t>16</a:t>
            </a:fld>
            <a:endParaRPr lang="en-US"/>
          </a:p>
        </p:txBody>
      </p:sp>
    </p:spTree>
    <p:extLst>
      <p:ext uri="{BB962C8B-B14F-4D97-AF65-F5344CB8AC3E}">
        <p14:creationId xmlns:p14="http://schemas.microsoft.com/office/powerpoint/2010/main" val="3912415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supplements and overrides convention</a:t>
            </a:r>
          </a:p>
        </p:txBody>
      </p:sp>
      <p:sp>
        <p:nvSpPr>
          <p:cNvPr id="4" name="Slide Number Placeholder 3"/>
          <p:cNvSpPr>
            <a:spLocks noGrp="1"/>
          </p:cNvSpPr>
          <p:nvPr>
            <p:ph type="sldNum" sz="quarter" idx="5"/>
          </p:nvPr>
        </p:nvSpPr>
        <p:spPr/>
        <p:txBody>
          <a:bodyPr/>
          <a:lstStyle/>
          <a:p>
            <a:fld id="{1153F2DE-2C56-4647-B115-77230C47CE3D}" type="slidenum">
              <a:rPr lang="en-US" smtClean="0"/>
              <a:t>17</a:t>
            </a:fld>
            <a:endParaRPr lang="en-US"/>
          </a:p>
        </p:txBody>
      </p:sp>
    </p:spTree>
    <p:extLst>
      <p:ext uri="{BB962C8B-B14F-4D97-AF65-F5344CB8AC3E}">
        <p14:creationId xmlns:p14="http://schemas.microsoft.com/office/powerpoint/2010/main" val="2540956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supplements and overrides convention</a:t>
            </a:r>
          </a:p>
        </p:txBody>
      </p:sp>
      <p:sp>
        <p:nvSpPr>
          <p:cNvPr id="4" name="Slide Number Placeholder 3"/>
          <p:cNvSpPr>
            <a:spLocks noGrp="1"/>
          </p:cNvSpPr>
          <p:nvPr>
            <p:ph type="sldNum" sz="quarter" idx="5"/>
          </p:nvPr>
        </p:nvSpPr>
        <p:spPr/>
        <p:txBody>
          <a:bodyPr/>
          <a:lstStyle/>
          <a:p>
            <a:fld id="{1153F2DE-2C56-4647-B115-77230C47CE3D}" type="slidenum">
              <a:rPr lang="en-US" smtClean="0"/>
              <a:t>18</a:t>
            </a:fld>
            <a:endParaRPr lang="en-US"/>
          </a:p>
        </p:txBody>
      </p:sp>
    </p:spTree>
    <p:extLst>
      <p:ext uri="{BB962C8B-B14F-4D97-AF65-F5344CB8AC3E}">
        <p14:creationId xmlns:p14="http://schemas.microsoft.com/office/powerpoint/2010/main" val="1864763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has rules about GUIDs and </a:t>
            </a:r>
          </a:p>
          <a:p>
            <a:endParaRPr lang="en-US" dirty="0"/>
          </a:p>
          <a:p>
            <a:r>
              <a:rPr lang="en-US" dirty="0"/>
              <a:t>For DB Providers that </a:t>
            </a:r>
          </a:p>
        </p:txBody>
      </p:sp>
      <p:sp>
        <p:nvSpPr>
          <p:cNvPr id="4" name="Slide Number Placeholder 3"/>
          <p:cNvSpPr>
            <a:spLocks noGrp="1"/>
          </p:cNvSpPr>
          <p:nvPr>
            <p:ph type="sldNum" sz="quarter" idx="5"/>
          </p:nvPr>
        </p:nvSpPr>
        <p:spPr/>
        <p:txBody>
          <a:bodyPr/>
          <a:lstStyle/>
          <a:p>
            <a:fld id="{1153F2DE-2C56-4647-B115-77230C47CE3D}" type="slidenum">
              <a:rPr lang="en-US" smtClean="0"/>
              <a:t>19</a:t>
            </a:fld>
            <a:endParaRPr lang="en-US"/>
          </a:p>
        </p:txBody>
      </p:sp>
    </p:spTree>
    <p:extLst>
      <p:ext uri="{BB962C8B-B14F-4D97-AF65-F5344CB8AC3E}">
        <p14:creationId xmlns:p14="http://schemas.microsoft.com/office/powerpoint/2010/main" val="2737208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a:t>
            </a:fld>
            <a:endParaRPr lang="en-US"/>
          </a:p>
        </p:txBody>
      </p:sp>
    </p:spTree>
    <p:extLst>
      <p:ext uri="{BB962C8B-B14F-4D97-AF65-F5344CB8AC3E}">
        <p14:creationId xmlns:p14="http://schemas.microsoft.com/office/powerpoint/2010/main" val="3054959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20</a:t>
            </a:fld>
            <a:endParaRPr lang="en-US"/>
          </a:p>
        </p:txBody>
      </p:sp>
    </p:spTree>
    <p:extLst>
      <p:ext uri="{BB962C8B-B14F-4D97-AF65-F5344CB8AC3E}">
        <p14:creationId xmlns:p14="http://schemas.microsoft.com/office/powerpoint/2010/main" val="4037038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21</a:t>
            </a:fld>
            <a:endParaRPr lang="en-US"/>
          </a:p>
        </p:txBody>
      </p:sp>
    </p:spTree>
    <p:extLst>
      <p:ext uri="{BB962C8B-B14F-4D97-AF65-F5344CB8AC3E}">
        <p14:creationId xmlns:p14="http://schemas.microsoft.com/office/powerpoint/2010/main" val="3377734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22</a:t>
            </a:fld>
            <a:endParaRPr lang="en-US"/>
          </a:p>
        </p:txBody>
      </p:sp>
    </p:spTree>
    <p:extLst>
      <p:ext uri="{BB962C8B-B14F-4D97-AF65-F5344CB8AC3E}">
        <p14:creationId xmlns:p14="http://schemas.microsoft.com/office/powerpoint/2010/main" val="2439009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23</a:t>
            </a:fld>
            <a:endParaRPr lang="en-US"/>
          </a:p>
        </p:txBody>
      </p:sp>
    </p:spTree>
    <p:extLst>
      <p:ext uri="{BB962C8B-B14F-4D97-AF65-F5344CB8AC3E}">
        <p14:creationId xmlns:p14="http://schemas.microsoft.com/office/powerpoint/2010/main" val="4145379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SQL Server uses </a:t>
            </a:r>
            <a:r>
              <a:rPr lang="en-US" dirty="0" err="1"/>
              <a:t>nvarchar</a:t>
            </a:r>
            <a:r>
              <a:rPr lang="en-US" dirty="0"/>
              <a:t>(max) for string, or </a:t>
            </a:r>
            <a:r>
              <a:rPr lang="en-US" dirty="0" err="1"/>
              <a:t>nvarchar</a:t>
            </a:r>
            <a:r>
              <a:rPr lang="en-US" dirty="0"/>
              <a:t>(450) if it’s a key</a:t>
            </a:r>
          </a:p>
          <a:p>
            <a:endParaRPr lang="en-US" dirty="0"/>
          </a:p>
          <a:p>
            <a:r>
              <a:rPr lang="en-US" dirty="0"/>
              <a:t>Great for </a:t>
            </a:r>
            <a:r>
              <a:rPr lang="en-US" dirty="0" err="1"/>
              <a:t>devs</a:t>
            </a:r>
            <a:r>
              <a:rPr lang="en-US" dirty="0"/>
              <a:t>, not very good for DB </a:t>
            </a:r>
          </a:p>
        </p:txBody>
      </p:sp>
      <p:sp>
        <p:nvSpPr>
          <p:cNvPr id="4" name="Slide Number Placeholder 3"/>
          <p:cNvSpPr>
            <a:spLocks noGrp="1"/>
          </p:cNvSpPr>
          <p:nvPr>
            <p:ph type="sldNum" sz="quarter" idx="5"/>
          </p:nvPr>
        </p:nvSpPr>
        <p:spPr/>
        <p:txBody>
          <a:bodyPr/>
          <a:lstStyle/>
          <a:p>
            <a:fld id="{1153F2DE-2C56-4647-B115-77230C47CE3D}" type="slidenum">
              <a:rPr lang="en-US" smtClean="0"/>
              <a:t>25</a:t>
            </a:fld>
            <a:endParaRPr lang="en-US"/>
          </a:p>
        </p:txBody>
      </p:sp>
    </p:spTree>
    <p:extLst>
      <p:ext uri="{BB962C8B-B14F-4D97-AF65-F5344CB8AC3E}">
        <p14:creationId xmlns:p14="http://schemas.microsoft.com/office/powerpoint/2010/main" val="1696197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articles on performance tuning:</a:t>
            </a:r>
          </a:p>
          <a:p>
            <a:endParaRPr lang="en-US"/>
          </a:p>
          <a:p>
            <a:r>
              <a:rPr lang="en-US"/>
              <a:t>https://www.thereformedprogrammer.net/entity-framework-core-performance-tuning-a-worked-example/</a:t>
            </a:r>
          </a:p>
          <a:p>
            <a:endParaRPr lang="en-US"/>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26</a:t>
            </a:fld>
            <a:endParaRPr lang="en-US"/>
          </a:p>
        </p:txBody>
      </p:sp>
    </p:spTree>
    <p:extLst>
      <p:ext uri="{BB962C8B-B14F-4D97-AF65-F5344CB8AC3E}">
        <p14:creationId xmlns:p14="http://schemas.microsoft.com/office/powerpoint/2010/main" val="3741525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27</a:t>
            </a:fld>
            <a:endParaRPr lang="en-US"/>
          </a:p>
        </p:txBody>
      </p:sp>
    </p:spTree>
    <p:extLst>
      <p:ext uri="{BB962C8B-B14F-4D97-AF65-F5344CB8AC3E}">
        <p14:creationId xmlns:p14="http://schemas.microsoft.com/office/powerpoint/2010/main" val="188613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28</a:t>
            </a:fld>
            <a:endParaRPr lang="en-US"/>
          </a:p>
        </p:txBody>
      </p:sp>
    </p:spTree>
    <p:extLst>
      <p:ext uri="{BB962C8B-B14F-4D97-AF65-F5344CB8AC3E}">
        <p14:creationId xmlns:p14="http://schemas.microsoft.com/office/powerpoint/2010/main" val="670075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30</a:t>
            </a:fld>
            <a:endParaRPr lang="en-US"/>
          </a:p>
        </p:txBody>
      </p:sp>
    </p:spTree>
    <p:extLst>
      <p:ext uri="{BB962C8B-B14F-4D97-AF65-F5344CB8AC3E}">
        <p14:creationId xmlns:p14="http://schemas.microsoft.com/office/powerpoint/2010/main" val="680882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 is one of the leading experts on EF. If you have looked into EF at all, you probably know her name. Her </a:t>
            </a:r>
            <a:r>
              <a:rPr lang="en-US" dirty="0" err="1"/>
              <a:t>pluralsight</a:t>
            </a:r>
            <a:r>
              <a:rPr lang="en-US" dirty="0"/>
              <a:t> courses are great and her content is my go-to for any training or deep info. She’s also big on domain driven design. </a:t>
            </a:r>
          </a:p>
          <a:p>
            <a:endParaRPr lang="en-US" dirty="0"/>
          </a:p>
          <a:p>
            <a:r>
              <a:rPr lang="en-US" dirty="0"/>
              <a:t>The .NET Blog has EF specific tags. </a:t>
            </a:r>
          </a:p>
          <a:p>
            <a:endParaRPr lang="en-US" dirty="0"/>
          </a:p>
          <a:p>
            <a:r>
              <a:rPr lang="en-US" dirty="0"/>
              <a:t>Project Site on GitHub</a:t>
            </a:r>
          </a:p>
          <a:p>
            <a:endParaRPr lang="en-US" dirty="0"/>
          </a:p>
          <a:p>
            <a:r>
              <a:rPr lang="en-US" dirty="0" err="1"/>
              <a:t>PowerTools</a:t>
            </a:r>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34</a:t>
            </a:fld>
            <a:endParaRPr lang="en-US"/>
          </a:p>
        </p:txBody>
      </p:sp>
    </p:spTree>
    <p:extLst>
      <p:ext uri="{BB962C8B-B14F-4D97-AF65-F5344CB8AC3E}">
        <p14:creationId xmlns:p14="http://schemas.microsoft.com/office/powerpoint/2010/main" val="3185044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3</a:t>
            </a:fld>
            <a:endParaRPr lang="en-US"/>
          </a:p>
        </p:txBody>
      </p:sp>
    </p:spTree>
    <p:extLst>
      <p:ext uri="{BB962C8B-B14F-4D97-AF65-F5344CB8AC3E}">
        <p14:creationId xmlns:p14="http://schemas.microsoft.com/office/powerpoint/2010/main" val="2373050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35</a:t>
            </a:fld>
            <a:endParaRPr lang="en-US"/>
          </a:p>
        </p:txBody>
      </p:sp>
    </p:spTree>
    <p:extLst>
      <p:ext uri="{BB962C8B-B14F-4D97-AF65-F5344CB8AC3E}">
        <p14:creationId xmlns:p14="http://schemas.microsoft.com/office/powerpoint/2010/main" val="4256444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4</a:t>
            </a:fld>
            <a:endParaRPr lang="en-US"/>
          </a:p>
        </p:txBody>
      </p:sp>
    </p:spTree>
    <p:extLst>
      <p:ext uri="{BB962C8B-B14F-4D97-AF65-F5344CB8AC3E}">
        <p14:creationId xmlns:p14="http://schemas.microsoft.com/office/powerpoint/2010/main" val="866214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Wikipedia:</a:t>
            </a:r>
          </a:p>
          <a:p>
            <a:endParaRPr lang="en-US" dirty="0"/>
          </a:p>
          <a:p>
            <a:r>
              <a:rPr lang="en-US" sz="1200" b="1" i="0"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The first version of Entity Framework (EFv1) was included with .NET Framework 3.5 Service Pack 1 and </a:t>
            </a:r>
            <a:r>
              <a:rPr lang="en-US" sz="1200" b="0" i="0" u="none" strike="noStrike" kern="1200" dirty="0">
                <a:solidFill>
                  <a:schemeClr val="tx1"/>
                </a:solidFill>
                <a:effectLst/>
                <a:latin typeface="+mn-lt"/>
                <a:ea typeface="+mn-ea"/>
                <a:cs typeface="+mn-cs"/>
                <a:hlinkClick r:id="rId3" tooltip="Microsoft Visual Studio"/>
              </a:rPr>
              <a:t>Visual Studio 2008</a:t>
            </a:r>
            <a:r>
              <a:rPr lang="en-US" sz="1200" b="0" i="0" kern="1200" dirty="0">
                <a:solidFill>
                  <a:schemeClr val="tx1"/>
                </a:solidFill>
                <a:effectLst/>
                <a:latin typeface="+mn-lt"/>
                <a:ea typeface="+mn-ea"/>
                <a:cs typeface="+mn-cs"/>
              </a:rPr>
              <a:t> Service Pack 1, released on 11 August 2008. </a:t>
            </a:r>
            <a:r>
              <a:rPr lang="en-US" sz="1200" b="1" i="0" kern="1200" dirty="0">
                <a:solidFill>
                  <a:schemeClr val="tx1"/>
                </a:solidFill>
                <a:effectLst/>
                <a:latin typeface="+mn-lt"/>
                <a:ea typeface="+mn-ea"/>
                <a:cs typeface="+mn-cs"/>
              </a:rPr>
              <a:t>This version was widely criticized, even attracting a 'vote of no confidence' signed by approximately one thousand developers</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
              </a:rPr>
              <a:t>[3]</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second version of Entity Framework, named Entity Framework 4.0 (EFv4), was released as part of .NET 4.0 on 12 April 2010 and addressed many of the criticisms made of version 1.</a:t>
            </a:r>
            <a:r>
              <a:rPr lang="en-US" sz="1200" b="0" i="0" u="none" strike="noStrike" kern="1200" baseline="30000" dirty="0">
                <a:solidFill>
                  <a:schemeClr val="tx1"/>
                </a:solidFill>
                <a:effectLst/>
                <a:latin typeface="+mn-lt"/>
                <a:ea typeface="+mn-ea"/>
                <a:cs typeface="+mn-cs"/>
                <a:hlinkClick r:id="rId5"/>
              </a:rPr>
              <a:t>[4]</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2) </a:t>
            </a:r>
            <a:r>
              <a:rPr lang="en-US" sz="1200" b="0" i="0" kern="1200" dirty="0">
                <a:solidFill>
                  <a:schemeClr val="tx1"/>
                </a:solidFill>
                <a:effectLst/>
                <a:latin typeface="+mn-lt"/>
                <a:ea typeface="+mn-ea"/>
                <a:cs typeface="+mn-cs"/>
              </a:rPr>
              <a:t>A third version of Entity Framework, version 4.1, was released on April 12, 2011, with </a:t>
            </a:r>
            <a:r>
              <a:rPr lang="en-US" sz="1200" b="0" i="0" u="none" strike="noStrike" kern="1200" dirty="0">
                <a:solidFill>
                  <a:schemeClr val="tx1"/>
                </a:solidFill>
                <a:effectLst/>
                <a:latin typeface="+mn-lt"/>
                <a:ea typeface="+mn-ea"/>
                <a:cs typeface="+mn-cs"/>
                <a:hlinkClick r:id="rId6" tooltip="Code First (page does not exist)"/>
              </a:rPr>
              <a:t>Code First</a:t>
            </a:r>
            <a:r>
              <a:rPr lang="en-US" sz="1200" b="0" i="0" kern="1200" dirty="0">
                <a:solidFill>
                  <a:schemeClr val="tx1"/>
                </a:solidFill>
                <a:effectLst/>
                <a:latin typeface="+mn-lt"/>
                <a:ea typeface="+mn-ea"/>
                <a:cs typeface="+mn-cs"/>
              </a:rPr>
              <a:t> support.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A refresh of version 4.1, named Entity Framework 4.1 Update 1, was released on July 25, 2011. It includes bug fixes and new supported types.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version 4.3.1 was released on February 29, 2012.</a:t>
            </a:r>
            <a:r>
              <a:rPr lang="en-US" sz="1200" b="0" i="0" u="none" strike="noStrike" kern="1200" baseline="30000" dirty="0">
                <a:solidFill>
                  <a:schemeClr val="tx1"/>
                </a:solidFill>
                <a:effectLst/>
                <a:latin typeface="+mn-lt"/>
                <a:ea typeface="+mn-ea"/>
                <a:cs typeface="+mn-cs"/>
                <a:hlinkClick r:id="rId7"/>
              </a:rPr>
              <a:t>[5]</a:t>
            </a:r>
            <a:r>
              <a:rPr lang="en-US" sz="1200" b="0" i="0" kern="1200" dirty="0">
                <a:solidFill>
                  <a:schemeClr val="tx1"/>
                </a:solidFill>
                <a:effectLst/>
                <a:latin typeface="+mn-lt"/>
                <a:ea typeface="+mn-ea"/>
                <a:cs typeface="+mn-cs"/>
              </a:rPr>
              <a:t> There were a few updates, like support for migration.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4)</a:t>
            </a:r>
            <a:r>
              <a:rPr lang="en-US" sz="1200" b="0" i="0" kern="1200" dirty="0">
                <a:solidFill>
                  <a:schemeClr val="tx1"/>
                </a:solidFill>
                <a:effectLst/>
                <a:latin typeface="+mn-lt"/>
                <a:ea typeface="+mn-ea"/>
                <a:cs typeface="+mn-cs"/>
              </a:rPr>
              <a:t> Version 5.0.0 was released on August 11, 2012</a:t>
            </a:r>
            <a:r>
              <a:rPr lang="en-US" sz="1200" b="0" i="0" u="none" strike="noStrike" kern="1200" baseline="30000" dirty="0">
                <a:solidFill>
                  <a:schemeClr val="tx1"/>
                </a:solidFill>
                <a:effectLst/>
                <a:latin typeface="+mn-lt"/>
                <a:ea typeface="+mn-ea"/>
                <a:cs typeface="+mn-cs"/>
                <a:hlinkClick r:id="rId8"/>
              </a:rPr>
              <a:t>[6]</a:t>
            </a:r>
            <a:r>
              <a:rPr lang="en-US" sz="1200" b="0" i="0" kern="1200" dirty="0">
                <a:solidFill>
                  <a:schemeClr val="tx1"/>
                </a:solidFill>
                <a:effectLst/>
                <a:latin typeface="+mn-lt"/>
                <a:ea typeface="+mn-ea"/>
                <a:cs typeface="+mn-cs"/>
              </a:rPr>
              <a:t> and is targeted at .NET framework 4.5. Also, this version is available for </a:t>
            </a:r>
            <a:r>
              <a:rPr lang="en-US" sz="1200" b="0" i="0" kern="1200" dirty="0" err="1">
                <a:solidFill>
                  <a:schemeClr val="tx1"/>
                </a:solidFill>
                <a:effectLst/>
                <a:latin typeface="+mn-lt"/>
                <a:ea typeface="+mn-ea"/>
                <a:cs typeface="+mn-cs"/>
              </a:rPr>
              <a:t>.Net</a:t>
            </a:r>
            <a:r>
              <a:rPr lang="en-US" sz="1200" b="0" i="0" kern="1200" dirty="0">
                <a:solidFill>
                  <a:schemeClr val="tx1"/>
                </a:solidFill>
                <a:effectLst/>
                <a:latin typeface="+mn-lt"/>
                <a:ea typeface="+mn-ea"/>
                <a:cs typeface="+mn-cs"/>
              </a:rPr>
              <a:t> framework 4, but without any runtime advantages over version 4.</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5)</a:t>
            </a:r>
            <a:r>
              <a:rPr lang="en-US" sz="1200" b="0" i="0" kern="1200" dirty="0">
                <a:solidFill>
                  <a:schemeClr val="tx1"/>
                </a:solidFill>
                <a:effectLst/>
                <a:latin typeface="+mn-lt"/>
                <a:ea typeface="+mn-ea"/>
                <a:cs typeface="+mn-cs"/>
              </a:rPr>
              <a:t> Version 6.0 was released on October 17, 2013</a:t>
            </a:r>
            <a:r>
              <a:rPr lang="en-US" sz="1200" b="0" i="0" u="none" strike="noStrike" kern="1200" baseline="30000" dirty="0">
                <a:solidFill>
                  <a:schemeClr val="tx1"/>
                </a:solidFill>
                <a:effectLst/>
                <a:latin typeface="+mn-lt"/>
                <a:ea typeface="+mn-ea"/>
                <a:cs typeface="+mn-cs"/>
                <a:hlinkClick r:id="rId9"/>
              </a:rPr>
              <a:t>[7]</a:t>
            </a:r>
            <a:r>
              <a:rPr lang="en-US" sz="1200" b="0" i="0" kern="1200" dirty="0">
                <a:solidFill>
                  <a:schemeClr val="tx1"/>
                </a:solidFill>
                <a:effectLst/>
                <a:latin typeface="+mn-lt"/>
                <a:ea typeface="+mn-ea"/>
                <a:cs typeface="+mn-cs"/>
              </a:rPr>
              <a:t> and is now an open source project licensed under </a:t>
            </a:r>
            <a:r>
              <a:rPr lang="en-US" sz="1200" b="0" i="0" u="none" strike="noStrike" kern="1200" dirty="0">
                <a:solidFill>
                  <a:schemeClr val="tx1"/>
                </a:solidFill>
                <a:effectLst/>
                <a:latin typeface="+mn-lt"/>
                <a:ea typeface="+mn-ea"/>
                <a:cs typeface="+mn-cs"/>
                <a:hlinkClick r:id="rId10" tooltip="Apache License"/>
              </a:rPr>
              <a:t>Apache License</a:t>
            </a:r>
            <a:r>
              <a:rPr lang="en-US" sz="1200" b="0" i="0" kern="1200" dirty="0">
                <a:solidFill>
                  <a:schemeClr val="tx1"/>
                </a:solidFill>
                <a:effectLst/>
                <a:latin typeface="+mn-lt"/>
                <a:ea typeface="+mn-ea"/>
                <a:cs typeface="+mn-cs"/>
              </a:rPr>
              <a:t> v2. Like </a:t>
            </a:r>
            <a:r>
              <a:rPr lang="en-US" sz="1200" b="0" i="0" u="none" strike="noStrike" kern="1200" dirty="0">
                <a:solidFill>
                  <a:schemeClr val="tx1"/>
                </a:solidFill>
                <a:effectLst/>
                <a:latin typeface="+mn-lt"/>
                <a:ea typeface="+mn-ea"/>
                <a:cs typeface="+mn-cs"/>
                <a:hlinkClick r:id="rId11" tooltip="ASP.NET MVC"/>
              </a:rPr>
              <a:t>ASP.NET MVC</a:t>
            </a:r>
            <a:r>
              <a:rPr lang="en-US" sz="1200" b="0" i="0" kern="1200" dirty="0">
                <a:solidFill>
                  <a:schemeClr val="tx1"/>
                </a:solidFill>
                <a:effectLst/>
                <a:latin typeface="+mn-lt"/>
                <a:ea typeface="+mn-ea"/>
                <a:cs typeface="+mn-cs"/>
              </a:rPr>
              <a:t>, its source code is hosted at </a:t>
            </a:r>
            <a:r>
              <a:rPr lang="en-US" sz="1200" b="0" i="0" u="none" strike="noStrike" kern="1200" dirty="0">
                <a:solidFill>
                  <a:schemeClr val="tx1"/>
                </a:solidFill>
                <a:effectLst/>
                <a:latin typeface="+mn-lt"/>
                <a:ea typeface="+mn-ea"/>
                <a:cs typeface="+mn-cs"/>
                <a:hlinkClick r:id="rId12" tooltip="GitHub"/>
              </a:rPr>
              <a:t>GitHub</a:t>
            </a:r>
            <a:r>
              <a:rPr lang="en-US" sz="1200" b="0" i="0" kern="1200" dirty="0">
                <a:solidFill>
                  <a:schemeClr val="tx1"/>
                </a:solidFill>
                <a:effectLst/>
                <a:latin typeface="+mn-lt"/>
                <a:ea typeface="+mn-ea"/>
                <a:cs typeface="+mn-cs"/>
              </a:rPr>
              <a:t> using Git.</a:t>
            </a:r>
            <a:r>
              <a:rPr lang="en-US" sz="1200" b="0" i="0" u="none" strike="noStrike" kern="1200" baseline="30000" dirty="0">
                <a:solidFill>
                  <a:schemeClr val="tx1"/>
                </a:solidFill>
                <a:effectLst/>
                <a:latin typeface="+mn-lt"/>
                <a:ea typeface="+mn-ea"/>
                <a:cs typeface="+mn-cs"/>
                <a:hlinkClick r:id="rId13"/>
              </a:rPr>
              <a:t>[8]</a:t>
            </a:r>
            <a:r>
              <a:rPr lang="en-US" sz="1200" b="0" i="0" kern="1200" dirty="0">
                <a:solidFill>
                  <a:schemeClr val="tx1"/>
                </a:solidFill>
                <a:effectLst/>
                <a:latin typeface="+mn-lt"/>
                <a:ea typeface="+mn-ea"/>
                <a:cs typeface="+mn-cs"/>
              </a:rPr>
              <a:t> This version has a number of improvements for </a:t>
            </a:r>
            <a:r>
              <a:rPr lang="en-US" sz="1200" b="0" i="0" u="none" strike="noStrike" kern="1200" dirty="0">
                <a:solidFill>
                  <a:schemeClr val="tx1"/>
                </a:solidFill>
                <a:effectLst/>
                <a:latin typeface="+mn-lt"/>
                <a:ea typeface="+mn-ea"/>
                <a:cs typeface="+mn-cs"/>
                <a:hlinkClick r:id="rId6" tooltip="Code First (page does not exist)"/>
              </a:rPr>
              <a:t>code-first</a:t>
            </a:r>
            <a:r>
              <a:rPr lang="en-US" sz="1200" b="0" i="0" kern="1200" dirty="0">
                <a:solidFill>
                  <a:schemeClr val="tx1"/>
                </a:solidFill>
                <a:effectLst/>
                <a:latin typeface="+mn-lt"/>
                <a:ea typeface="+mn-ea"/>
                <a:cs typeface="+mn-cs"/>
              </a:rPr>
              <a:t> support.</a:t>
            </a:r>
            <a:r>
              <a:rPr lang="en-US" sz="1200" b="0" i="0" u="none" strike="noStrike" kern="1200" baseline="30000" dirty="0">
                <a:solidFill>
                  <a:schemeClr val="tx1"/>
                </a:solidFill>
                <a:effectLst/>
                <a:latin typeface="+mn-lt"/>
                <a:ea typeface="+mn-ea"/>
                <a:cs typeface="+mn-cs"/>
                <a:hlinkClick r:id="rId14"/>
              </a:rPr>
              <a:t>[9]</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then decided to modernize, componentize and bring .NET cross-platform to Linux, OSX and elsewhere, meaning the next version of Entity Framework would be a complete rewrite.</a:t>
            </a:r>
            <a:r>
              <a:rPr lang="en-US" sz="1200" b="0" i="0" u="none" strike="noStrike" kern="1200" baseline="30000" dirty="0">
                <a:solidFill>
                  <a:schemeClr val="tx1"/>
                </a:solidFill>
                <a:effectLst/>
                <a:latin typeface="+mn-lt"/>
                <a:ea typeface="+mn-ea"/>
                <a:cs typeface="+mn-cs"/>
                <a:hlinkClick r:id="rId15"/>
              </a:rPr>
              <a:t>[10]</a:t>
            </a:r>
            <a:r>
              <a:rPr lang="en-US" sz="1200" b="0" i="0" kern="1200" dirty="0">
                <a:solidFill>
                  <a:schemeClr val="tx1"/>
                </a:solidFill>
                <a:effectLst/>
                <a:latin typeface="+mn-lt"/>
                <a:ea typeface="+mn-ea"/>
                <a:cs typeface="+mn-cs"/>
              </a:rPr>
              <a:t> On 27 June 2016 this was released as Entity Framework Core 1.0, alongside </a:t>
            </a:r>
            <a:r>
              <a:rPr lang="en-US" sz="1200" b="0" i="0" kern="1200" dirty="0" err="1">
                <a:solidFill>
                  <a:schemeClr val="tx1"/>
                </a:solidFill>
                <a:effectLst/>
                <a:latin typeface="+mn-lt"/>
                <a:ea typeface="+mn-ea"/>
                <a:cs typeface="+mn-cs"/>
              </a:rPr>
              <a:t>ASP.Net</a:t>
            </a:r>
            <a:r>
              <a:rPr lang="en-US" sz="1200" b="0" i="0" kern="1200" dirty="0">
                <a:solidFill>
                  <a:schemeClr val="tx1"/>
                </a:solidFill>
                <a:effectLst/>
                <a:latin typeface="+mn-lt"/>
                <a:ea typeface="+mn-ea"/>
                <a:cs typeface="+mn-cs"/>
              </a:rPr>
              <a:t> Core 1.0 and </a:t>
            </a:r>
            <a:r>
              <a:rPr lang="en-US" sz="1200" b="0" i="0" kern="1200" dirty="0" err="1">
                <a:solidFill>
                  <a:schemeClr val="tx1"/>
                </a:solidFill>
                <a:effectLst/>
                <a:latin typeface="+mn-lt"/>
                <a:ea typeface="+mn-ea"/>
                <a:cs typeface="+mn-cs"/>
              </a:rPr>
              <a:t>.Net</a:t>
            </a:r>
            <a:r>
              <a:rPr lang="en-US" sz="1200" b="0" i="0" kern="1200" dirty="0">
                <a:solidFill>
                  <a:schemeClr val="tx1"/>
                </a:solidFill>
                <a:effectLst/>
                <a:latin typeface="+mn-lt"/>
                <a:ea typeface="+mn-ea"/>
                <a:cs typeface="+mn-cs"/>
              </a:rPr>
              <a:t> Core 1.0.</a:t>
            </a:r>
            <a:r>
              <a:rPr lang="en-US" sz="1200" b="0" i="0" u="none" strike="noStrike" kern="1200" baseline="30000" dirty="0">
                <a:solidFill>
                  <a:schemeClr val="tx1"/>
                </a:solidFill>
                <a:effectLst/>
                <a:latin typeface="+mn-lt"/>
                <a:ea typeface="+mn-ea"/>
                <a:cs typeface="+mn-cs"/>
                <a:hlinkClick r:id="rId16"/>
              </a:rPr>
              <a:t>[11]</a:t>
            </a:r>
            <a:r>
              <a:rPr lang="en-US" sz="1200" b="0" i="0" kern="1200" dirty="0">
                <a:solidFill>
                  <a:schemeClr val="tx1"/>
                </a:solidFill>
                <a:effectLst/>
                <a:latin typeface="+mn-lt"/>
                <a:ea typeface="+mn-ea"/>
                <a:cs typeface="+mn-cs"/>
              </a:rPr>
              <a:t> It was originally named Entity Framework 7, but was renamed to highlight that it was a complete rewrite rather than an incremental upgrade and it doesn't replace EF6.</a:t>
            </a:r>
            <a:r>
              <a:rPr lang="en-US" sz="1200" b="0" i="0" u="none" strike="noStrike" kern="1200" baseline="30000" dirty="0">
                <a:solidFill>
                  <a:schemeClr val="tx1"/>
                </a:solidFill>
                <a:effectLst/>
                <a:latin typeface="+mn-lt"/>
                <a:ea typeface="+mn-ea"/>
                <a:cs typeface="+mn-cs"/>
                <a:hlinkClick r:id="rId17"/>
              </a:rPr>
              <a:t>[12]</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EF Core 1.0 is licensed under </a:t>
            </a:r>
            <a:r>
              <a:rPr lang="en-US" sz="1200" b="0" i="0" u="sng" kern="1200" dirty="0">
                <a:solidFill>
                  <a:schemeClr val="tx1"/>
                </a:solidFill>
                <a:effectLst/>
                <a:latin typeface="+mn-lt"/>
                <a:ea typeface="+mn-ea"/>
                <a:cs typeface="+mn-cs"/>
                <a:hlinkClick r:id="rId10"/>
              </a:rPr>
              <a:t>Apache License</a:t>
            </a:r>
            <a:r>
              <a:rPr lang="en-US" sz="1200" b="0" i="0" kern="1200" dirty="0">
                <a:solidFill>
                  <a:schemeClr val="tx1"/>
                </a:solidFill>
                <a:effectLst/>
                <a:latin typeface="+mn-lt"/>
                <a:ea typeface="+mn-ea"/>
                <a:cs typeface="+mn-cs"/>
              </a:rPr>
              <a:t> v2, and is being built entirely in the open on </a:t>
            </a:r>
            <a:r>
              <a:rPr lang="en-US" sz="1200" b="0" i="0" u="none" strike="noStrike" kern="1200" dirty="0">
                <a:solidFill>
                  <a:schemeClr val="tx1"/>
                </a:solidFill>
                <a:effectLst/>
                <a:latin typeface="+mn-lt"/>
                <a:ea typeface="+mn-ea"/>
                <a:cs typeface="+mn-cs"/>
                <a:hlinkClick r:id="rId18"/>
              </a:rPr>
              <a:t>GitHub</a:t>
            </a:r>
            <a:r>
              <a:rPr lang="en-US" sz="1200" b="0" i="0" kern="1200" dirty="0">
                <a:solidFill>
                  <a:schemeClr val="tx1"/>
                </a:solidFill>
                <a:effectLst/>
                <a:latin typeface="+mn-lt"/>
                <a:ea typeface="+mn-ea"/>
                <a:cs typeface="+mn-cs"/>
              </a:rPr>
              <a:t>. While EF Core 1.0 shares some conceptual similarities with prior versions of Entity Framework, it is a completely new codebase designed to be more efficient, powerful, flexible, and extensible, will run on Windows, Linux and OSX, and will support a new range of relational and NOSQL data stores.</a:t>
            </a:r>
            <a:r>
              <a:rPr lang="en-US" sz="1200" b="0" i="0" u="none" strike="noStrike" kern="1200" baseline="30000" dirty="0">
                <a:solidFill>
                  <a:schemeClr val="tx1"/>
                </a:solidFill>
                <a:effectLst/>
                <a:latin typeface="+mn-lt"/>
                <a:ea typeface="+mn-ea"/>
                <a:cs typeface="+mn-cs"/>
                <a:hlinkClick r:id="rId15"/>
              </a:rPr>
              <a:t>[10]</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EF Core 2.0 was released on 14 August 2017 along with Visual Studio 2017 15.3 and ASP.NET Core 2.0 </a:t>
            </a:r>
            <a:r>
              <a:rPr lang="en-US" sz="1200" b="0" i="0" u="none" strike="noStrike" kern="1200" baseline="30000" dirty="0">
                <a:solidFill>
                  <a:schemeClr val="tx1"/>
                </a:solidFill>
                <a:effectLst/>
                <a:latin typeface="+mn-lt"/>
                <a:ea typeface="+mn-ea"/>
                <a:cs typeface="+mn-cs"/>
                <a:hlinkClick r:id="rId19"/>
              </a:rPr>
              <a:t>[13]</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5</a:t>
            </a:fld>
            <a:endParaRPr lang="en-US"/>
          </a:p>
        </p:txBody>
      </p:sp>
    </p:spTree>
    <p:extLst>
      <p:ext uri="{BB962C8B-B14F-4D97-AF65-F5344CB8AC3E}">
        <p14:creationId xmlns:p14="http://schemas.microsoft.com/office/powerpoint/2010/main" val="46219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LINQ to SQL vs Early EF</a:t>
            </a:r>
          </a:p>
          <a:p>
            <a:endParaRPr lang="en-US" dirty="0"/>
          </a:p>
          <a:p>
            <a:r>
              <a:rPr lang="en-US" dirty="0" err="1"/>
              <a:t>nHibernate</a:t>
            </a:r>
            <a:r>
              <a:rPr lang="en-US" dirty="0"/>
              <a:t> was already out. Hibernate was popular in the Java world</a:t>
            </a:r>
          </a:p>
          <a:p>
            <a:endParaRPr lang="en-US" dirty="0"/>
          </a:p>
          <a:p>
            <a:r>
              <a:rPr lang="en-US" dirty="0"/>
              <a:t>Which tools were the best approach, seemed to offer different outcomes and tradeoffs – no unified stance</a:t>
            </a:r>
          </a:p>
          <a:p>
            <a:endParaRPr lang="en-US" dirty="0"/>
          </a:p>
          <a:p>
            <a:r>
              <a:rPr lang="en-US" dirty="0"/>
              <a:t>Sales Force connector project</a:t>
            </a:r>
          </a:p>
        </p:txBody>
      </p:sp>
      <p:sp>
        <p:nvSpPr>
          <p:cNvPr id="4" name="Slide Number Placeholder 3"/>
          <p:cNvSpPr>
            <a:spLocks noGrp="1"/>
          </p:cNvSpPr>
          <p:nvPr>
            <p:ph type="sldNum" sz="quarter" idx="5"/>
          </p:nvPr>
        </p:nvSpPr>
        <p:spPr/>
        <p:txBody>
          <a:bodyPr/>
          <a:lstStyle/>
          <a:p>
            <a:fld id="{1153F2DE-2C56-4647-B115-77230C47CE3D}" type="slidenum">
              <a:rPr lang="en-US" smtClean="0"/>
              <a:t>6</a:t>
            </a:fld>
            <a:endParaRPr lang="en-US"/>
          </a:p>
        </p:txBody>
      </p:sp>
    </p:spTree>
    <p:extLst>
      <p:ext uri="{BB962C8B-B14F-4D97-AF65-F5344CB8AC3E}">
        <p14:creationId xmlns:p14="http://schemas.microsoft.com/office/powerpoint/2010/main" val="2050503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7</a:t>
            </a:fld>
            <a:endParaRPr lang="en-US"/>
          </a:p>
        </p:txBody>
      </p:sp>
    </p:spTree>
    <p:extLst>
      <p:ext uri="{BB962C8B-B14F-4D97-AF65-F5344CB8AC3E}">
        <p14:creationId xmlns:p14="http://schemas.microsoft.com/office/powerpoint/2010/main" val="2455747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8</a:t>
            </a:fld>
            <a:endParaRPr lang="en-US"/>
          </a:p>
        </p:txBody>
      </p:sp>
    </p:spTree>
    <p:extLst>
      <p:ext uri="{BB962C8B-B14F-4D97-AF65-F5344CB8AC3E}">
        <p14:creationId xmlns:p14="http://schemas.microsoft.com/office/powerpoint/2010/main" val="3997806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V2 Improvements</a:t>
            </a:r>
          </a:p>
          <a:p>
            <a:endParaRPr lang="en-US" dirty="0"/>
          </a:p>
          <a:p>
            <a:r>
              <a:rPr lang="en-US" dirty="0"/>
              <a:t>LINQ Queries are better</a:t>
            </a:r>
          </a:p>
          <a:p>
            <a:r>
              <a:rPr lang="en-US" dirty="0"/>
              <a:t>In previous versions, many of the LINQ query Methods were evaluated on the results. In this version many of these are evaluated in the DB</a:t>
            </a:r>
          </a:p>
        </p:txBody>
      </p:sp>
      <p:sp>
        <p:nvSpPr>
          <p:cNvPr id="4" name="Slide Number Placeholder 3"/>
          <p:cNvSpPr>
            <a:spLocks noGrp="1"/>
          </p:cNvSpPr>
          <p:nvPr>
            <p:ph type="sldNum" sz="quarter" idx="5"/>
          </p:nvPr>
        </p:nvSpPr>
        <p:spPr/>
        <p:txBody>
          <a:bodyPr/>
          <a:lstStyle/>
          <a:p>
            <a:fld id="{1153F2DE-2C56-4647-B115-77230C47CE3D}" type="slidenum">
              <a:rPr lang="en-US" smtClean="0"/>
              <a:t>9</a:t>
            </a:fld>
            <a:endParaRPr lang="en-US"/>
          </a:p>
        </p:txBody>
      </p:sp>
    </p:spTree>
    <p:extLst>
      <p:ext uri="{BB962C8B-B14F-4D97-AF65-F5344CB8AC3E}">
        <p14:creationId xmlns:p14="http://schemas.microsoft.com/office/powerpoint/2010/main" val="3502327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4D3F-AA87-471C-A211-8A67422087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746EFC-170E-4AA6-8893-D2AB7C3822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5AAC59-87C9-41C5-BBF7-794E9E23C8E8}"/>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5" name="Footer Placeholder 4">
            <a:extLst>
              <a:ext uri="{FF2B5EF4-FFF2-40B4-BE49-F238E27FC236}">
                <a16:creationId xmlns:a16="http://schemas.microsoft.com/office/drawing/2014/main" id="{E2ED252F-7B2B-4E7A-ABA8-F3010134FE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EB6F9-04A0-42A3-A634-8983664A6685}"/>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79505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13BC0-7A0D-4BB8-B575-03D3568FD5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0A7917-6600-4E4C-A3EE-321A5CEB0B6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4BFE58-DEB1-4AE9-92FF-A9067C216E38}"/>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5" name="Footer Placeholder 4">
            <a:extLst>
              <a:ext uri="{FF2B5EF4-FFF2-40B4-BE49-F238E27FC236}">
                <a16:creationId xmlns:a16="http://schemas.microsoft.com/office/drawing/2014/main" id="{E2614051-BB7A-460F-B9A3-9B2543CDCE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CF98AD-83CD-490E-8571-03E47CF21EC3}"/>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213447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9CD30E-0626-4569-BBE9-A40E341090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3A5BF4-A0FD-4773-8544-B1AE1060D1D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4970C-2785-4344-AED3-5FDE6D3B8EA2}"/>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5" name="Footer Placeholder 4">
            <a:extLst>
              <a:ext uri="{FF2B5EF4-FFF2-40B4-BE49-F238E27FC236}">
                <a16:creationId xmlns:a16="http://schemas.microsoft.com/office/drawing/2014/main" id="{A8B7DF8F-842D-42E1-98D3-510CCD39F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19D773-7B23-40CF-8850-27100E36F048}"/>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299585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D183E-324B-4933-B0FE-37545916B6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A4690D-77EC-421D-933F-42746E8A3D7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604A47-85BF-4692-9F50-773AE298B140}"/>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5" name="Footer Placeholder 4">
            <a:extLst>
              <a:ext uri="{FF2B5EF4-FFF2-40B4-BE49-F238E27FC236}">
                <a16:creationId xmlns:a16="http://schemas.microsoft.com/office/drawing/2014/main" id="{ACC9DA1C-445E-43B5-93BC-C0FAF2A48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2C602D-62CE-453B-AA86-356DA869CE17}"/>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753741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2435-3511-462D-8D81-7976F60588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121879-7B34-406B-861E-056DD7907C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7C99C8-1963-4992-8020-EBC11F3CDE06}"/>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5" name="Footer Placeholder 4">
            <a:extLst>
              <a:ext uri="{FF2B5EF4-FFF2-40B4-BE49-F238E27FC236}">
                <a16:creationId xmlns:a16="http://schemas.microsoft.com/office/drawing/2014/main" id="{7D6C4579-6D75-44CA-8518-964389627A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0261DC-FB64-45B7-A8D4-26111E38D4E9}"/>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176375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EA17C-8A7C-4D79-A630-2AAED01A93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0E6DF0-A9F0-4530-944C-12A0076AAF7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B90948-907D-4904-B832-B26BBDC69C5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8EF895-7646-4783-866B-EA6863796714}"/>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6" name="Footer Placeholder 5">
            <a:extLst>
              <a:ext uri="{FF2B5EF4-FFF2-40B4-BE49-F238E27FC236}">
                <a16:creationId xmlns:a16="http://schemas.microsoft.com/office/drawing/2014/main" id="{42BB1FA3-7011-4E10-A04C-F3F4E662AF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996FE5-A058-45B5-8016-9BF2203AB9D7}"/>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859868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0DF53-1B4D-4CAD-A655-6F0086E315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8F5572-AB9E-49E1-A689-2A18B46A3F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12BD481-C199-4212-B70D-376E5AC166D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469AC7-96EC-4E7E-9ED4-00EE8D3D56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2B6459-1548-42B0-A62E-B1C76422350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72757B-4234-48B9-9EB1-6BEA1EF19ACB}"/>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8" name="Footer Placeholder 7">
            <a:extLst>
              <a:ext uri="{FF2B5EF4-FFF2-40B4-BE49-F238E27FC236}">
                <a16:creationId xmlns:a16="http://schemas.microsoft.com/office/drawing/2014/main" id="{14DAAC4B-4F69-415F-BFC3-6F9D6E4D95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D18A5F-A082-4218-BFDB-815426B263D3}"/>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063451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CAA9D-6101-452B-B068-E05E09009A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5629EA-3719-4E0A-8EF1-0F9609AE7B06}"/>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4" name="Footer Placeholder 3">
            <a:extLst>
              <a:ext uri="{FF2B5EF4-FFF2-40B4-BE49-F238E27FC236}">
                <a16:creationId xmlns:a16="http://schemas.microsoft.com/office/drawing/2014/main" id="{C8EE6C56-797E-4205-8EBC-10888AC593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77B3E7-F764-46B7-88F8-3ADA869271D1}"/>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937238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4427F7-A7F3-4B93-B3E4-944E191D60EA}"/>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3" name="Footer Placeholder 2">
            <a:extLst>
              <a:ext uri="{FF2B5EF4-FFF2-40B4-BE49-F238E27FC236}">
                <a16:creationId xmlns:a16="http://schemas.microsoft.com/office/drawing/2014/main" id="{F332D9A9-3D7A-4F44-977B-0074943BAC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A99ACA-CF5F-4989-990D-F1D93D5725EA}"/>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2061989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78A6-1195-431E-BB6D-F270EF4BD8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7C5A75-FA13-45E4-85FD-77A79A496E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947AC8-5C0B-4158-B840-D2BEF7C160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D25AC33-BD61-4142-BA79-D0C3409574AB}"/>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6" name="Footer Placeholder 5">
            <a:extLst>
              <a:ext uri="{FF2B5EF4-FFF2-40B4-BE49-F238E27FC236}">
                <a16:creationId xmlns:a16="http://schemas.microsoft.com/office/drawing/2014/main" id="{7CDB752A-F953-4274-B7D8-8491B8460C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4E9625-4EED-43EE-822D-837D6B6903CB}"/>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136356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B0A18-192E-4FE2-BCD2-0C6DF04546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E5F20E-521B-4C3E-B58D-93AF28BDA8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904E9F-0042-4B0A-AB25-06C1143A38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3C3FB-36FB-445A-8570-892464B3B8B1}"/>
              </a:ext>
            </a:extLst>
          </p:cNvPr>
          <p:cNvSpPr>
            <a:spLocks noGrp="1"/>
          </p:cNvSpPr>
          <p:nvPr>
            <p:ph type="dt" sz="half" idx="10"/>
          </p:nvPr>
        </p:nvSpPr>
        <p:spPr/>
        <p:txBody>
          <a:bodyPr/>
          <a:lstStyle/>
          <a:p>
            <a:fld id="{1F939598-36D4-4983-B297-156BBB61E65C}" type="datetimeFigureOut">
              <a:rPr lang="en-US" smtClean="0"/>
              <a:t>10/17/2018</a:t>
            </a:fld>
            <a:endParaRPr lang="en-US"/>
          </a:p>
        </p:txBody>
      </p:sp>
      <p:sp>
        <p:nvSpPr>
          <p:cNvPr id="6" name="Footer Placeholder 5">
            <a:extLst>
              <a:ext uri="{FF2B5EF4-FFF2-40B4-BE49-F238E27FC236}">
                <a16:creationId xmlns:a16="http://schemas.microsoft.com/office/drawing/2014/main" id="{352AAF0E-B9BD-4B59-9FFB-1B49749FBF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52AAC5-EBA3-48A0-9734-4CCC783CFEEA}"/>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180517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21D60A-DFD5-486B-9244-8A1C4CA13A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A4EFDD-CBF4-46E4-A4F2-3751BF3DBD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0F7527-E229-4919-800F-946BA42249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939598-36D4-4983-B297-156BBB61E65C}" type="datetimeFigureOut">
              <a:rPr lang="en-US" smtClean="0"/>
              <a:t>10/17/2018</a:t>
            </a:fld>
            <a:endParaRPr lang="en-US"/>
          </a:p>
        </p:txBody>
      </p:sp>
      <p:sp>
        <p:nvSpPr>
          <p:cNvPr id="5" name="Footer Placeholder 4">
            <a:extLst>
              <a:ext uri="{FF2B5EF4-FFF2-40B4-BE49-F238E27FC236}">
                <a16:creationId xmlns:a16="http://schemas.microsoft.com/office/drawing/2014/main" id="{784745A8-9405-44E1-8476-FCAF3E8CD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03C8CA-6B80-461F-A876-4D628A2B5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D6FE95-FDCD-4E5E-8D45-9EEAD023B6F8}" type="slidenum">
              <a:rPr lang="en-US" smtClean="0"/>
              <a:t>‹#›</a:t>
            </a:fld>
            <a:endParaRPr lang="en-US"/>
          </a:p>
        </p:txBody>
      </p:sp>
    </p:spTree>
    <p:extLst>
      <p:ext uri="{BB962C8B-B14F-4D97-AF65-F5344CB8AC3E}">
        <p14:creationId xmlns:p14="http://schemas.microsoft.com/office/powerpoint/2010/main" val="7343161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hyperlink" Target="mailto:dsegan@me.com" TargetMode="Externa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docs.microsoft.com/en-us/ef/core/providers/" TargetMode="External"/><Relationship Id="rId4" Type="http://schemas.openxmlformats.org/officeDocument/2006/relationships/image" Target="../media/image41.sv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52.png"/><Relationship Id="rId7" Type="http://schemas.openxmlformats.org/officeDocument/2006/relationships/diagramQuickStyle" Target="../diagrams/quickStyle8.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53.png"/><Relationship Id="rId9" Type="http://schemas.microsoft.com/office/2007/relationships/diagramDrawing" Target="../diagrams/drawing8.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twitter.com/julielerman?ref_src=twsrc%5egoogle|twcamp%5eserp|twgr%5eauthor"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docs.microsoft.com/en-us/ef/core/what-is-new/roadmap" TargetMode="External"/><Relationship Id="rId5" Type="http://schemas.openxmlformats.org/officeDocument/2006/relationships/hyperlink" Target="https://github.com/aspnet/EntityFrameworkCore" TargetMode="External"/><Relationship Id="rId4" Type="http://schemas.openxmlformats.org/officeDocument/2006/relationships/hyperlink" Target="https://docs.microsoft.com/en-us/ef/core/extension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hyperlink" Target="mailto:dsegan@me.com"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A person wearing a suit and tie smiling at the camera&#10;&#10;Description generated with very high confidence">
            <a:extLst>
              <a:ext uri="{FF2B5EF4-FFF2-40B4-BE49-F238E27FC236}">
                <a16:creationId xmlns:a16="http://schemas.microsoft.com/office/drawing/2014/main" id="{3C1B86BC-1DA4-4DFD-8B74-31640BD63A3D}"/>
              </a:ext>
            </a:extLst>
          </p:cNvPr>
          <p:cNvPicPr>
            <a:picLocks noGrp="1" noChangeAspect="1"/>
          </p:cNvPicPr>
          <p:nvPr>
            <p:ph type="pic" idx="1"/>
          </p:nvPr>
        </p:nvPicPr>
        <p:blipFill rotWithShape="1">
          <a:blip r:embed="rId3">
            <a:alphaModFix amt="35000"/>
            <a:extLst>
              <a:ext uri="{28A0092B-C50C-407E-A947-70E740481C1C}">
                <a14:useLocalDpi xmlns:a14="http://schemas.microsoft.com/office/drawing/2010/main" val="0"/>
              </a:ext>
            </a:extLst>
          </a:blip>
          <a:srcRect t="10943" b="41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7D78C93-F2E4-48D7-82F7-3C4C298C038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Daniel Segan</a:t>
            </a:r>
          </a:p>
        </p:txBody>
      </p:sp>
      <p:cxnSp>
        <p:nvCxnSpPr>
          <p:cNvPr id="28" name="Straight Connector 2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EDA29C0-1CDA-472D-8187-519B7CE9EC13}"/>
              </a:ext>
            </a:extLst>
          </p:cNvPr>
          <p:cNvSpPr txBox="1"/>
          <p:nvPr/>
        </p:nvSpPr>
        <p:spPr>
          <a:xfrm>
            <a:off x="645469" y="5530334"/>
            <a:ext cx="5450531" cy="369332"/>
          </a:xfrm>
          <a:prstGeom prst="rect">
            <a:avLst/>
          </a:prstGeom>
          <a:noFill/>
        </p:spPr>
        <p:txBody>
          <a:bodyPr wrap="none" rtlCol="0">
            <a:spAutoFit/>
          </a:bodyPr>
          <a:lstStyle/>
          <a:p>
            <a:r>
              <a:rPr lang="en-US" dirty="0">
                <a:hlinkClick r:id="rId4"/>
              </a:rPr>
              <a:t>dsegan@me.com</a:t>
            </a:r>
            <a:r>
              <a:rPr lang="en-US" dirty="0"/>
              <a:t> | </a:t>
            </a:r>
            <a:r>
              <a:rPr lang="en-US" dirty="0">
                <a:solidFill>
                  <a:schemeClr val="tx2"/>
                </a:solidFill>
                <a:latin typeface="Font Awesome 5 Brands" panose="02000503000000000000" pitchFamily="2" charset="0"/>
              </a:rPr>
              <a:t></a:t>
            </a:r>
            <a:r>
              <a:rPr lang="en-US" dirty="0">
                <a:solidFill>
                  <a:srgbClr val="495057"/>
                </a:solidFill>
                <a:latin typeface="Font Awesome 5 Brands" panose="02000503000000000000" pitchFamily="2" charset="0"/>
              </a:rPr>
              <a:t>  </a:t>
            </a:r>
            <a:r>
              <a:rPr lang="en-US" dirty="0">
                <a:solidFill>
                  <a:srgbClr val="495057"/>
                </a:solidFill>
              </a:rPr>
              <a:t> </a:t>
            </a:r>
            <a:r>
              <a:rPr lang="en-US" dirty="0"/>
              <a:t>@</a:t>
            </a:r>
            <a:r>
              <a:rPr lang="en-US" dirty="0" err="1"/>
              <a:t>dsegan</a:t>
            </a:r>
            <a:r>
              <a:rPr lang="en-US" dirty="0"/>
              <a:t> | </a:t>
            </a:r>
            <a:r>
              <a:rPr lang="en-US" dirty="0">
                <a:solidFill>
                  <a:schemeClr val="tx2"/>
                </a:solidFill>
                <a:latin typeface="Font Awesome 5 Brands" panose="02000503000000000000" pitchFamily="2" charset="0"/>
              </a:rPr>
              <a:t></a:t>
            </a:r>
            <a:r>
              <a:rPr lang="en-US" dirty="0"/>
              <a:t> </a:t>
            </a:r>
            <a:r>
              <a:rPr lang="en-US" dirty="0" err="1"/>
              <a:t>danielsegan</a:t>
            </a:r>
            <a:endParaRPr lang="en-US" dirty="0"/>
          </a:p>
        </p:txBody>
      </p:sp>
    </p:spTree>
    <p:extLst>
      <p:ext uri="{BB962C8B-B14F-4D97-AF65-F5344CB8AC3E}">
        <p14:creationId xmlns:p14="http://schemas.microsoft.com/office/powerpoint/2010/main" val="41342953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D70018-C246-4DE2-92EB-DF227E9071CE}"/>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Roadmap: Entity Framework Core v2.2 &amp; v3</a:t>
            </a:r>
          </a:p>
        </p:txBody>
      </p:sp>
      <p:graphicFrame>
        <p:nvGraphicFramePr>
          <p:cNvPr id="14" name="Content Placeholder 2">
            <a:extLst>
              <a:ext uri="{FF2B5EF4-FFF2-40B4-BE49-F238E27FC236}">
                <a16:creationId xmlns:a16="http://schemas.microsoft.com/office/drawing/2014/main" id="{400AC0DD-69B3-4FB2-8F3C-266820669E6D}"/>
              </a:ext>
            </a:extLst>
          </p:cNvPr>
          <p:cNvGraphicFramePr>
            <a:graphicFrameLocks noGrp="1"/>
          </p:cNvGraphicFramePr>
          <p:nvPr>
            <p:ph idx="1"/>
            <p:extLst>
              <p:ext uri="{D42A27DB-BD31-4B8C-83A1-F6EECF244321}">
                <p14:modId xmlns:p14="http://schemas.microsoft.com/office/powerpoint/2010/main" val="3724331473"/>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0008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EDCE42-EEFF-4FCB-B47B-50E96E9F789A}"/>
              </a:ext>
            </a:extLst>
          </p:cNvPr>
          <p:cNvPicPr>
            <a:picLocks noChangeAspect="1"/>
          </p:cNvPicPr>
          <p:nvPr/>
        </p:nvPicPr>
        <p:blipFill>
          <a:blip r:embed="rId3"/>
          <a:stretch>
            <a:fillRect/>
          </a:stretch>
        </p:blipFill>
        <p:spPr>
          <a:xfrm>
            <a:off x="902520" y="274046"/>
            <a:ext cx="10386960" cy="6309907"/>
          </a:xfrm>
          <a:prstGeom prst="rect">
            <a:avLst/>
          </a:prstGeom>
        </p:spPr>
      </p:pic>
    </p:spTree>
    <p:extLst>
      <p:ext uri="{BB962C8B-B14F-4D97-AF65-F5344CB8AC3E}">
        <p14:creationId xmlns:p14="http://schemas.microsoft.com/office/powerpoint/2010/main" val="3489047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653600" y="1396289"/>
            <a:ext cx="5006336" cy="1325563"/>
          </a:xfrm>
        </p:spPr>
        <p:txBody>
          <a:bodyPr>
            <a:normAutofit/>
          </a:bodyPr>
          <a:lstStyle/>
          <a:p>
            <a:r>
              <a:rPr lang="en-US"/>
              <a:t>EF Core DB Support</a:t>
            </a:r>
          </a:p>
        </p:txBody>
      </p:sp>
      <p:sp>
        <p:nvSpPr>
          <p:cNvPr id="23" name="Freeform: Shape 22">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Database">
            <a:extLst>
              <a:ext uri="{FF2B5EF4-FFF2-40B4-BE49-F238E27FC236}">
                <a16:creationId xmlns:a16="http://schemas.microsoft.com/office/drawing/2014/main" id="{3CE25A98-13B0-4420-B836-12D032CFC1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4241" y="643466"/>
            <a:ext cx="4105275" cy="4105275"/>
          </a:xfrm>
          <a:prstGeom prst="rect">
            <a:avLst/>
          </a:prstGeom>
        </p:spPr>
      </p:pic>
      <p:sp>
        <p:nvSpPr>
          <p:cNvPr id="18"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658044" y="2871982"/>
            <a:ext cx="5006336" cy="3181684"/>
          </a:xfrm>
        </p:spPr>
        <p:txBody>
          <a:bodyPr anchor="t">
            <a:normAutofit fontScale="92500" lnSpcReduction="20000"/>
          </a:bodyPr>
          <a:lstStyle/>
          <a:p>
            <a:r>
              <a:rPr lang="en-US" sz="1100" dirty="0"/>
              <a:t>Microsoft SQL Server (makes a lot of sense…)</a:t>
            </a:r>
          </a:p>
          <a:p>
            <a:r>
              <a:rPr lang="en-US" sz="1100" dirty="0"/>
              <a:t>SQLite</a:t>
            </a:r>
          </a:p>
          <a:p>
            <a:r>
              <a:rPr lang="en-US" sz="1100" dirty="0"/>
              <a:t>EF Core In-Memory</a:t>
            </a:r>
          </a:p>
          <a:p>
            <a:r>
              <a:rPr lang="en-US" sz="1100" dirty="0" err="1"/>
              <a:t>MyCAT</a:t>
            </a:r>
            <a:endParaRPr lang="en-US" sz="1100" dirty="0"/>
          </a:p>
          <a:p>
            <a:r>
              <a:rPr lang="en-US" sz="1100" dirty="0" err="1"/>
              <a:t>Postgress</a:t>
            </a:r>
            <a:endParaRPr lang="en-US" sz="1100" dirty="0"/>
          </a:p>
          <a:p>
            <a:r>
              <a:rPr lang="en-US" sz="1100" dirty="0"/>
              <a:t>MySQL</a:t>
            </a:r>
          </a:p>
          <a:p>
            <a:r>
              <a:rPr lang="en-US" sz="1100" dirty="0"/>
              <a:t>Firebird</a:t>
            </a:r>
          </a:p>
          <a:p>
            <a:r>
              <a:rPr lang="en-US" sz="1100" dirty="0"/>
              <a:t>DB2/Informix</a:t>
            </a:r>
          </a:p>
          <a:p>
            <a:r>
              <a:rPr lang="en-US" sz="1100" dirty="0"/>
              <a:t>Oracle*</a:t>
            </a:r>
          </a:p>
          <a:p>
            <a:r>
              <a:rPr lang="en-US" sz="1100" dirty="0"/>
              <a:t>Cosmos DB*</a:t>
            </a:r>
          </a:p>
          <a:p>
            <a:r>
              <a:rPr lang="en-US" sz="1100" dirty="0"/>
              <a:t>Jet/MS Access (not even joking!)</a:t>
            </a:r>
          </a:p>
          <a:p>
            <a:endParaRPr lang="en-US" sz="1100" dirty="0"/>
          </a:p>
          <a:p>
            <a:r>
              <a:rPr lang="en-US" sz="1100" dirty="0">
                <a:hlinkClick r:id="rId5"/>
              </a:rPr>
              <a:t>https://docs.microsoft.com/en-us/ef/core/providers/</a:t>
            </a:r>
            <a:endParaRPr lang="en-US" sz="1100" dirty="0"/>
          </a:p>
          <a:p>
            <a:endParaRPr lang="en-US" sz="1100" dirty="0"/>
          </a:p>
        </p:txBody>
      </p:sp>
    </p:spTree>
    <p:extLst>
      <p:ext uri="{BB962C8B-B14F-4D97-AF65-F5344CB8AC3E}">
        <p14:creationId xmlns:p14="http://schemas.microsoft.com/office/powerpoint/2010/main" val="210302989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7">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16FB71-F8A5-4A50-95CB-E03F5A232533}"/>
              </a:ext>
            </a:extLst>
          </p:cNvPr>
          <p:cNvSpPr>
            <a:spLocks noGrp="1"/>
          </p:cNvSpPr>
          <p:nvPr>
            <p:ph type="title"/>
          </p:nvPr>
        </p:nvSpPr>
        <p:spPr>
          <a:xfrm>
            <a:off x="943277" y="712269"/>
            <a:ext cx="3370998" cy="5502264"/>
          </a:xfrm>
        </p:spPr>
        <p:txBody>
          <a:bodyPr>
            <a:normAutofit/>
          </a:bodyPr>
          <a:lstStyle/>
          <a:p>
            <a:r>
              <a:rPr lang="en-US" dirty="0">
                <a:solidFill>
                  <a:srgbClr val="FFFFFF"/>
                </a:solidFill>
              </a:rPr>
              <a:t>Some EF Core Alternatives…</a:t>
            </a:r>
          </a:p>
        </p:txBody>
      </p:sp>
      <p:cxnSp>
        <p:nvCxnSpPr>
          <p:cNvPr id="41" name="Straight Connector 29">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23" name="Content Placeholder 2">
            <a:extLst>
              <a:ext uri="{FF2B5EF4-FFF2-40B4-BE49-F238E27FC236}">
                <a16:creationId xmlns:a16="http://schemas.microsoft.com/office/drawing/2014/main" id="{D1A66286-2D51-447D-B42D-1B7790B2F526}"/>
              </a:ext>
            </a:extLst>
          </p:cNvPr>
          <p:cNvGraphicFramePr>
            <a:graphicFrameLocks noGrp="1"/>
          </p:cNvGraphicFramePr>
          <p:nvPr>
            <p:ph idx="1"/>
            <p:extLst>
              <p:ext uri="{D42A27DB-BD31-4B8C-83A1-F6EECF244321}">
                <p14:modId xmlns:p14="http://schemas.microsoft.com/office/powerpoint/2010/main" val="254274285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9761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63029" y="1012004"/>
            <a:ext cx="3416158" cy="4795408"/>
          </a:xfrm>
        </p:spPr>
        <p:txBody>
          <a:bodyPr>
            <a:normAutofit/>
          </a:bodyPr>
          <a:lstStyle/>
          <a:p>
            <a:r>
              <a:rPr lang="en-US">
                <a:solidFill>
                  <a:srgbClr val="FFFFFF"/>
                </a:solidFill>
              </a:rPr>
              <a:t>EF Core Concepts </a:t>
            </a:r>
          </a:p>
        </p:txBody>
      </p:sp>
      <p:graphicFrame>
        <p:nvGraphicFramePr>
          <p:cNvPr id="5" name="Content Placeholder 2">
            <a:extLst>
              <a:ext uri="{FF2B5EF4-FFF2-40B4-BE49-F238E27FC236}">
                <a16:creationId xmlns:a16="http://schemas.microsoft.com/office/drawing/2014/main" id="{AB0CA362-942F-4BEF-914B-3D3AD0A1FBA3}"/>
              </a:ext>
            </a:extLst>
          </p:cNvPr>
          <p:cNvGraphicFramePr>
            <a:graphicFrameLocks noGrp="1"/>
          </p:cNvGraphicFramePr>
          <p:nvPr>
            <p:ph idx="1"/>
            <p:extLst>
              <p:ext uri="{D42A27DB-BD31-4B8C-83A1-F6EECF244321}">
                <p14:modId xmlns:p14="http://schemas.microsoft.com/office/powerpoint/2010/main" val="423979898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7721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365125"/>
            <a:ext cx="10515600" cy="1325563"/>
          </a:xfrm>
        </p:spPr>
        <p:txBody>
          <a:bodyPr>
            <a:normAutofit/>
          </a:bodyPr>
          <a:lstStyle/>
          <a:p>
            <a:r>
              <a:rPr lang="en-US" dirty="0"/>
              <a:t>Convention + Configuration</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838200" y="2015406"/>
            <a:ext cx="5097779" cy="4065986"/>
          </a:xfrm>
        </p:spPr>
        <p:txBody>
          <a:bodyPr anchor="t">
            <a:normAutofit/>
          </a:bodyPr>
          <a:lstStyle/>
          <a:p>
            <a:r>
              <a:rPr lang="en-US" sz="2000">
                <a:solidFill>
                  <a:srgbClr val="FFFFFF"/>
                </a:solidFill>
              </a:rPr>
              <a:t>Convention</a:t>
            </a:r>
          </a:p>
          <a:p>
            <a:pPr lvl="1"/>
            <a:r>
              <a:rPr lang="en-US" sz="2000">
                <a:solidFill>
                  <a:srgbClr val="FFFFFF"/>
                </a:solidFill>
              </a:rPr>
              <a:t>Conventions define how the framework will work if no configuration is supplied</a:t>
            </a:r>
          </a:p>
          <a:p>
            <a:r>
              <a:rPr lang="en-US" sz="2000">
                <a:solidFill>
                  <a:srgbClr val="FFFFFF"/>
                </a:solidFill>
              </a:rPr>
              <a:t>Data Annotation</a:t>
            </a:r>
          </a:p>
          <a:p>
            <a:pPr lvl="1"/>
            <a:r>
              <a:rPr lang="en-US" sz="2000">
                <a:solidFill>
                  <a:srgbClr val="FFFFFF"/>
                </a:solidFill>
              </a:rPr>
              <a:t>Declarative configurations </a:t>
            </a:r>
          </a:p>
          <a:p>
            <a:pPr lvl="1"/>
            <a:r>
              <a:rPr lang="en-US" sz="2000">
                <a:solidFill>
                  <a:srgbClr val="FFFFFF"/>
                </a:solidFill>
              </a:rPr>
              <a:t>Override conventions</a:t>
            </a:r>
          </a:p>
          <a:p>
            <a:r>
              <a:rPr lang="en-US" sz="2000">
                <a:solidFill>
                  <a:srgbClr val="FFFFFF"/>
                </a:solidFill>
              </a:rPr>
              <a:t>Fluent API</a:t>
            </a:r>
          </a:p>
          <a:p>
            <a:pPr lvl="1"/>
            <a:r>
              <a:rPr lang="en-US" sz="2000">
                <a:solidFill>
                  <a:srgbClr val="FFFFFF"/>
                </a:solidFill>
              </a:rPr>
              <a:t>Imperative configuration</a:t>
            </a:r>
          </a:p>
          <a:p>
            <a:pPr lvl="1"/>
            <a:r>
              <a:rPr lang="en-US" sz="2000">
                <a:solidFill>
                  <a:srgbClr val="FFFFFF"/>
                </a:solidFill>
              </a:rPr>
              <a:t>Override Conventions, and Data Annotations</a:t>
            </a:r>
          </a:p>
        </p:txBody>
      </p:sp>
      <p:pic>
        <p:nvPicPr>
          <p:cNvPr id="4" name="Picture 3">
            <a:extLst>
              <a:ext uri="{FF2B5EF4-FFF2-40B4-BE49-F238E27FC236}">
                <a16:creationId xmlns:a16="http://schemas.microsoft.com/office/drawing/2014/main" id="{D96AEB00-E335-4D15-84E3-B6E53548CBC8}"/>
              </a:ext>
            </a:extLst>
          </p:cNvPr>
          <p:cNvPicPr>
            <a:picLocks noChangeAspect="1"/>
          </p:cNvPicPr>
          <p:nvPr/>
        </p:nvPicPr>
        <p:blipFill>
          <a:blip r:embed="rId3"/>
          <a:stretch>
            <a:fillRect/>
          </a:stretch>
        </p:blipFill>
        <p:spPr>
          <a:xfrm>
            <a:off x="6775925" y="4596229"/>
            <a:ext cx="4935128" cy="182599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6" name="Picture 5">
            <a:extLst>
              <a:ext uri="{FF2B5EF4-FFF2-40B4-BE49-F238E27FC236}">
                <a16:creationId xmlns:a16="http://schemas.microsoft.com/office/drawing/2014/main" id="{A6609101-E602-45B1-B5B5-71FDA1F096F2}"/>
              </a:ext>
            </a:extLst>
          </p:cNvPr>
          <p:cNvPicPr>
            <a:picLocks noChangeAspect="1"/>
          </p:cNvPicPr>
          <p:nvPr/>
        </p:nvPicPr>
        <p:blipFill>
          <a:blip r:embed="rId4"/>
          <a:stretch>
            <a:fillRect/>
          </a:stretch>
        </p:blipFill>
        <p:spPr>
          <a:xfrm>
            <a:off x="7688817" y="2513536"/>
            <a:ext cx="4022236" cy="1264896"/>
          </a:xfrm>
          <a:prstGeom prst="rect">
            <a:avLst/>
          </a:prstGeom>
        </p:spPr>
      </p:pic>
      <p:sp>
        <p:nvSpPr>
          <p:cNvPr id="7" name="TextBox 6">
            <a:extLst>
              <a:ext uri="{FF2B5EF4-FFF2-40B4-BE49-F238E27FC236}">
                <a16:creationId xmlns:a16="http://schemas.microsoft.com/office/drawing/2014/main" id="{4D9FB418-63F2-49DC-99C3-CFA235009801}"/>
              </a:ext>
            </a:extLst>
          </p:cNvPr>
          <p:cNvSpPr txBox="1"/>
          <p:nvPr/>
        </p:nvSpPr>
        <p:spPr>
          <a:xfrm>
            <a:off x="7688817" y="2139153"/>
            <a:ext cx="1394934" cy="369332"/>
          </a:xfrm>
          <a:prstGeom prst="rect">
            <a:avLst/>
          </a:prstGeom>
          <a:noFill/>
        </p:spPr>
        <p:txBody>
          <a:bodyPr wrap="none" rtlCol="0">
            <a:spAutoFit/>
          </a:bodyPr>
          <a:lstStyle/>
          <a:p>
            <a:r>
              <a:rPr lang="en-US" u="sng" dirty="0"/>
              <a:t>Annotation</a:t>
            </a:r>
          </a:p>
        </p:txBody>
      </p:sp>
      <p:sp>
        <p:nvSpPr>
          <p:cNvPr id="9" name="TextBox 8">
            <a:extLst>
              <a:ext uri="{FF2B5EF4-FFF2-40B4-BE49-F238E27FC236}">
                <a16:creationId xmlns:a16="http://schemas.microsoft.com/office/drawing/2014/main" id="{B106B927-894F-448C-AFAD-5FC33073A498}"/>
              </a:ext>
            </a:extLst>
          </p:cNvPr>
          <p:cNvSpPr txBox="1"/>
          <p:nvPr/>
        </p:nvSpPr>
        <p:spPr>
          <a:xfrm>
            <a:off x="6775925" y="4235021"/>
            <a:ext cx="1287532" cy="369332"/>
          </a:xfrm>
          <a:prstGeom prst="rect">
            <a:avLst/>
          </a:prstGeom>
          <a:noFill/>
        </p:spPr>
        <p:txBody>
          <a:bodyPr wrap="none" rtlCol="0">
            <a:spAutoFit/>
          </a:bodyPr>
          <a:lstStyle/>
          <a:p>
            <a:r>
              <a:rPr lang="en-US" u="sng" dirty="0"/>
              <a:t>Fluent API</a:t>
            </a:r>
          </a:p>
        </p:txBody>
      </p:sp>
    </p:spTree>
    <p:extLst>
      <p:ext uri="{BB962C8B-B14F-4D97-AF65-F5344CB8AC3E}">
        <p14:creationId xmlns:p14="http://schemas.microsoft.com/office/powerpoint/2010/main" val="4240921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34276" y="4892358"/>
            <a:ext cx="3766272" cy="1325563"/>
          </a:xfrm>
        </p:spPr>
        <p:txBody>
          <a:bodyPr>
            <a:normAutofit/>
          </a:bodyPr>
          <a:lstStyle/>
          <a:p>
            <a:pPr algn="r"/>
            <a:r>
              <a:rPr lang="en-US" sz="2400">
                <a:solidFill>
                  <a:schemeClr val="bg1"/>
                </a:solidFill>
              </a:rPr>
              <a:t>DBContext</a:t>
            </a:r>
          </a:p>
        </p:txBody>
      </p:sp>
      <p:pic>
        <p:nvPicPr>
          <p:cNvPr id="4" name="Picture 3">
            <a:extLst>
              <a:ext uri="{FF2B5EF4-FFF2-40B4-BE49-F238E27FC236}">
                <a16:creationId xmlns:a16="http://schemas.microsoft.com/office/drawing/2014/main" id="{9B728FA0-EE0D-4C9E-88F7-6E9972BE89F5}"/>
              </a:ext>
            </a:extLst>
          </p:cNvPr>
          <p:cNvPicPr>
            <a:picLocks noChangeAspect="1"/>
          </p:cNvPicPr>
          <p:nvPr/>
        </p:nvPicPr>
        <p:blipFill>
          <a:blip r:embed="rId3"/>
          <a:stretch>
            <a:fillRect/>
          </a:stretch>
        </p:blipFill>
        <p:spPr>
          <a:xfrm>
            <a:off x="795142" y="903904"/>
            <a:ext cx="10595911" cy="2781425"/>
          </a:xfrm>
          <a:prstGeom prst="rect">
            <a:avLst/>
          </a:prstGeom>
        </p:spPr>
      </p:pic>
      <p:cxnSp>
        <p:nvCxnSpPr>
          <p:cNvPr id="14" name="Straight Connector 1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4878783" y="5223206"/>
            <a:ext cx="6673136" cy="1461780"/>
          </a:xfrm>
        </p:spPr>
        <p:txBody>
          <a:bodyPr anchor="ctr">
            <a:normAutofit/>
          </a:bodyPr>
          <a:lstStyle/>
          <a:p>
            <a:r>
              <a:rPr lang="en-US" sz="1800" dirty="0">
                <a:solidFill>
                  <a:schemeClr val="bg1"/>
                </a:solidFill>
              </a:rPr>
              <a:t>Context for all operations on the database</a:t>
            </a:r>
          </a:p>
          <a:p>
            <a:r>
              <a:rPr lang="en-US" sz="1800" dirty="0">
                <a:solidFill>
                  <a:schemeClr val="bg1"/>
                </a:solidFill>
              </a:rPr>
              <a:t>Based on provider</a:t>
            </a:r>
          </a:p>
          <a:p>
            <a:r>
              <a:rPr lang="en-US" sz="1800" dirty="0">
                <a:solidFill>
                  <a:schemeClr val="bg1"/>
                </a:solidFill>
              </a:rPr>
              <a:t>Manages connections to DB</a:t>
            </a:r>
          </a:p>
          <a:p>
            <a:r>
              <a:rPr lang="en-US" sz="1800" dirty="0">
                <a:solidFill>
                  <a:schemeClr val="bg1"/>
                </a:solidFill>
              </a:rPr>
              <a:t>Manages state, transactions, concurrency</a:t>
            </a:r>
          </a:p>
          <a:p>
            <a:pPr marL="0" indent="0">
              <a:buNone/>
            </a:pPr>
            <a:endParaRPr lang="en-US" sz="1800" dirty="0">
              <a:solidFill>
                <a:schemeClr val="bg1"/>
              </a:solidFill>
            </a:endParaRPr>
          </a:p>
          <a:p>
            <a:endParaRPr lang="en-US" sz="1800" dirty="0">
              <a:solidFill>
                <a:schemeClr val="bg1"/>
              </a:solidFill>
            </a:endParaRPr>
          </a:p>
        </p:txBody>
      </p:sp>
    </p:spTree>
    <p:extLst>
      <p:ext uri="{BB962C8B-B14F-4D97-AF65-F5344CB8AC3E}">
        <p14:creationId xmlns:p14="http://schemas.microsoft.com/office/powerpoint/2010/main" val="1786910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Models</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43468" y="2638044"/>
            <a:ext cx="3363974" cy="3415622"/>
          </a:xfrm>
        </p:spPr>
        <p:txBody>
          <a:bodyPr>
            <a:normAutofit/>
          </a:bodyPr>
          <a:lstStyle/>
          <a:p>
            <a:r>
              <a:rPr lang="en-US" sz="2000">
                <a:solidFill>
                  <a:schemeClr val="bg1"/>
                </a:solidFill>
              </a:rPr>
              <a:t>Entity Class is a POCO</a:t>
            </a:r>
          </a:p>
          <a:p>
            <a:r>
              <a:rPr lang="en-US" sz="2000">
                <a:solidFill>
                  <a:schemeClr val="bg1"/>
                </a:solidFill>
              </a:rPr>
              <a:t>By convention, public properties with a getter and a setter will be included in the model.</a:t>
            </a:r>
          </a:p>
          <a:p>
            <a:r>
              <a:rPr lang="en-US" sz="2000">
                <a:solidFill>
                  <a:schemeClr val="bg1"/>
                </a:solidFill>
              </a:rPr>
              <a:t>Properties can be excluded via Annotation or Fluent API</a:t>
            </a:r>
          </a:p>
          <a:p>
            <a:endParaRPr lang="en-US" sz="2000">
              <a:solidFill>
                <a:schemeClr val="bg1"/>
              </a:solidFill>
            </a:endParaRPr>
          </a:p>
        </p:txBody>
      </p:sp>
      <p:pic>
        <p:nvPicPr>
          <p:cNvPr id="4" name="Picture 3">
            <a:extLst>
              <a:ext uri="{FF2B5EF4-FFF2-40B4-BE49-F238E27FC236}">
                <a16:creationId xmlns:a16="http://schemas.microsoft.com/office/drawing/2014/main" id="{E86AD8EC-6EE6-4B36-924F-3E31B49FE7D1}"/>
              </a:ext>
            </a:extLst>
          </p:cNvPr>
          <p:cNvPicPr>
            <a:picLocks noChangeAspect="1"/>
          </p:cNvPicPr>
          <p:nvPr/>
        </p:nvPicPr>
        <p:blipFill>
          <a:blip r:embed="rId3"/>
          <a:stretch>
            <a:fillRect/>
          </a:stretch>
        </p:blipFill>
        <p:spPr>
          <a:xfrm>
            <a:off x="5297763" y="1942143"/>
            <a:ext cx="6250769" cy="2812846"/>
          </a:xfrm>
          <a:prstGeom prst="rect">
            <a:avLst/>
          </a:prstGeom>
        </p:spPr>
      </p:pic>
    </p:spTree>
    <p:extLst>
      <p:ext uri="{BB962C8B-B14F-4D97-AF65-F5344CB8AC3E}">
        <p14:creationId xmlns:p14="http://schemas.microsoft.com/office/powerpoint/2010/main" val="718840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Models: Keys</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43468" y="2638044"/>
            <a:ext cx="3363974" cy="3415622"/>
          </a:xfrm>
        </p:spPr>
        <p:txBody>
          <a:bodyPr>
            <a:normAutofit/>
          </a:bodyPr>
          <a:lstStyle/>
          <a:p>
            <a:r>
              <a:rPr lang="en-US" sz="1400">
                <a:solidFill>
                  <a:schemeClr val="bg1"/>
                </a:solidFill>
              </a:rPr>
              <a:t>Key -&gt; Primary Key</a:t>
            </a:r>
          </a:p>
          <a:p>
            <a:r>
              <a:rPr lang="en-US" sz="1400">
                <a:solidFill>
                  <a:schemeClr val="bg1"/>
                </a:solidFill>
              </a:rPr>
              <a:t>Conventions</a:t>
            </a:r>
          </a:p>
          <a:p>
            <a:pPr lvl="1"/>
            <a:r>
              <a:rPr lang="en-US" sz="1400">
                <a:solidFill>
                  <a:schemeClr val="bg1"/>
                </a:solidFill>
              </a:rPr>
              <a:t>Id or &lt;type name&gt; Id</a:t>
            </a:r>
          </a:p>
          <a:p>
            <a:pPr lvl="2"/>
            <a:r>
              <a:rPr lang="en-US" sz="1400">
                <a:solidFill>
                  <a:schemeClr val="bg1"/>
                </a:solidFill>
              </a:rPr>
              <a:t>Id</a:t>
            </a:r>
          </a:p>
          <a:p>
            <a:pPr lvl="2"/>
            <a:r>
              <a:rPr lang="en-US" sz="1400">
                <a:solidFill>
                  <a:schemeClr val="bg1"/>
                </a:solidFill>
              </a:rPr>
              <a:t>PersonId</a:t>
            </a:r>
          </a:p>
          <a:p>
            <a:r>
              <a:rPr lang="en-US" sz="1400">
                <a:solidFill>
                  <a:schemeClr val="bg1"/>
                </a:solidFill>
              </a:rPr>
              <a:t>Data Annotation</a:t>
            </a:r>
          </a:p>
          <a:p>
            <a:pPr lvl="1"/>
            <a:r>
              <a:rPr lang="en-US" sz="1400">
                <a:solidFill>
                  <a:schemeClr val="bg1"/>
                </a:solidFill>
              </a:rPr>
              <a:t>[Key]</a:t>
            </a:r>
          </a:p>
          <a:p>
            <a:r>
              <a:rPr lang="en-US" sz="1400">
                <a:solidFill>
                  <a:schemeClr val="bg1"/>
                </a:solidFill>
              </a:rPr>
              <a:t>Fulent API</a:t>
            </a:r>
          </a:p>
          <a:p>
            <a:pPr lvl="1"/>
            <a:r>
              <a:rPr lang="en-US" sz="1400">
                <a:solidFill>
                  <a:schemeClr val="bg1"/>
                </a:solidFill>
              </a:rPr>
              <a:t>modelBuilder.Entity&lt;Person().HasKey(p =&gt; p.ssn)</a:t>
            </a:r>
          </a:p>
          <a:p>
            <a:pPr lvl="1"/>
            <a:r>
              <a:rPr lang="en-US" sz="1400">
                <a:solidFill>
                  <a:schemeClr val="bg1"/>
                </a:solidFill>
              </a:rPr>
              <a:t>Good way to do composite keys</a:t>
            </a:r>
          </a:p>
          <a:p>
            <a:endParaRPr lang="en-US" sz="1400">
              <a:solidFill>
                <a:schemeClr val="bg1"/>
              </a:solidFill>
            </a:endParaRPr>
          </a:p>
          <a:p>
            <a:endParaRPr lang="en-US" sz="1400">
              <a:solidFill>
                <a:schemeClr val="bg1"/>
              </a:solidFill>
            </a:endParaRPr>
          </a:p>
          <a:p>
            <a:pPr lvl="1"/>
            <a:endParaRPr lang="en-US" sz="1400">
              <a:solidFill>
                <a:schemeClr val="bg1"/>
              </a:solidFill>
            </a:endParaRPr>
          </a:p>
          <a:p>
            <a:endParaRPr lang="en-US" sz="1400">
              <a:solidFill>
                <a:schemeClr val="bg1"/>
              </a:solidFill>
            </a:endParaRPr>
          </a:p>
        </p:txBody>
      </p:sp>
      <p:pic>
        <p:nvPicPr>
          <p:cNvPr id="6" name="Picture 5">
            <a:extLst>
              <a:ext uri="{FF2B5EF4-FFF2-40B4-BE49-F238E27FC236}">
                <a16:creationId xmlns:a16="http://schemas.microsoft.com/office/drawing/2014/main" id="{F7CE1F1F-A870-4079-ADD0-18A494F7BD0F}"/>
              </a:ext>
            </a:extLst>
          </p:cNvPr>
          <p:cNvPicPr>
            <a:picLocks noChangeAspect="1"/>
          </p:cNvPicPr>
          <p:nvPr/>
        </p:nvPicPr>
        <p:blipFill>
          <a:blip r:embed="rId3"/>
          <a:stretch>
            <a:fillRect/>
          </a:stretch>
        </p:blipFill>
        <p:spPr>
          <a:xfrm>
            <a:off x="5297763" y="2059345"/>
            <a:ext cx="6250769" cy="2578442"/>
          </a:xfrm>
          <a:prstGeom prst="rect">
            <a:avLst/>
          </a:prstGeom>
        </p:spPr>
      </p:pic>
    </p:spTree>
    <p:extLst>
      <p:ext uri="{BB962C8B-B14F-4D97-AF65-F5344CB8AC3E}">
        <p14:creationId xmlns:p14="http://schemas.microsoft.com/office/powerpoint/2010/main" val="1404610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Models: Value Generation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4976031" y="963877"/>
            <a:ext cx="6377769" cy="4930246"/>
          </a:xfrm>
        </p:spPr>
        <p:txBody>
          <a:bodyPr anchor="ctr">
            <a:normAutofit/>
          </a:bodyPr>
          <a:lstStyle/>
          <a:p>
            <a:r>
              <a:rPr lang="en-US" sz="2400"/>
              <a:t>Types</a:t>
            </a:r>
          </a:p>
          <a:p>
            <a:pPr lvl="1"/>
            <a:r>
              <a:rPr lang="en-US" dirty="0"/>
              <a:t>No Value Generation</a:t>
            </a:r>
          </a:p>
          <a:p>
            <a:pPr lvl="1"/>
            <a:r>
              <a:rPr lang="en-US" dirty="0"/>
              <a:t>On Add </a:t>
            </a:r>
          </a:p>
          <a:p>
            <a:pPr lvl="1"/>
            <a:r>
              <a:rPr lang="en-US" dirty="0"/>
              <a:t>On Add or Update</a:t>
            </a:r>
          </a:p>
          <a:p>
            <a:r>
              <a:rPr lang="en-US" sz="2400"/>
              <a:t>Provider Specific Implementations &amp; Custom Implementations</a:t>
            </a:r>
          </a:p>
          <a:p>
            <a:pPr lvl="1"/>
            <a:r>
              <a:rPr lang="en-US" dirty="0"/>
              <a:t>Values might be generated by DB or EF</a:t>
            </a:r>
          </a:p>
          <a:p>
            <a:r>
              <a:rPr lang="en-US" sz="2400"/>
              <a:t>Common uses</a:t>
            </a:r>
          </a:p>
          <a:p>
            <a:pPr lvl="1"/>
            <a:r>
              <a:rPr lang="en-US" dirty="0"/>
              <a:t>Primary / Alternate Keys</a:t>
            </a:r>
          </a:p>
          <a:p>
            <a:pPr lvl="1"/>
            <a:r>
              <a:rPr lang="en-US" dirty="0"/>
              <a:t>Last Updated</a:t>
            </a:r>
          </a:p>
          <a:p>
            <a:pPr lvl="1"/>
            <a:r>
              <a:rPr lang="en-US" dirty="0"/>
              <a:t>Versioning Schemes</a:t>
            </a:r>
          </a:p>
          <a:p>
            <a:pPr lvl="1"/>
            <a:endParaRPr lang="en-US" dirty="0"/>
          </a:p>
          <a:p>
            <a:pPr lvl="1"/>
            <a:endParaRPr lang="en-US" dirty="0"/>
          </a:p>
          <a:p>
            <a:endParaRPr lang="en-US" sz="2400"/>
          </a:p>
        </p:txBody>
      </p:sp>
    </p:spTree>
    <p:extLst>
      <p:ext uri="{BB962C8B-B14F-4D97-AF65-F5344CB8AC3E}">
        <p14:creationId xmlns:p14="http://schemas.microsoft.com/office/powerpoint/2010/main" val="636395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38200" y="365125"/>
            <a:ext cx="10515600" cy="1325563"/>
          </a:xfrm>
        </p:spPr>
        <p:txBody>
          <a:bodyPr>
            <a:normAutofit/>
          </a:bodyPr>
          <a:lstStyle/>
          <a:p>
            <a:r>
              <a:rPr lang="en-US"/>
              <a:t>About me</a:t>
            </a:r>
          </a:p>
        </p:txBody>
      </p:sp>
      <p:graphicFrame>
        <p:nvGraphicFramePr>
          <p:cNvPr id="12" name="Content Placeholder 2">
            <a:extLst>
              <a:ext uri="{FF2B5EF4-FFF2-40B4-BE49-F238E27FC236}">
                <a16:creationId xmlns:a16="http://schemas.microsoft.com/office/drawing/2014/main" id="{F73584E0-D173-412D-B143-D48C173ECB35}"/>
              </a:ext>
            </a:extLst>
          </p:cNvPr>
          <p:cNvGraphicFramePr>
            <a:graphicFrameLocks noGrp="1"/>
          </p:cNvGraphicFramePr>
          <p:nvPr>
            <p:ph idx="1"/>
            <p:extLst>
              <p:ext uri="{D42A27DB-BD31-4B8C-83A1-F6EECF244321}">
                <p14:modId xmlns:p14="http://schemas.microsoft.com/office/powerpoint/2010/main" val="37520416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944162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D5B3B75-4C8B-4C33-B934-40EBBFD8A01F}"/>
              </a:ext>
            </a:extLst>
          </p:cNvPr>
          <p:cNvPicPr>
            <a:picLocks noChangeAspect="1"/>
          </p:cNvPicPr>
          <p:nvPr/>
        </p:nvPicPr>
        <p:blipFill rotWithShape="1">
          <a:blip r:embed="rId3"/>
          <a:srcRect l="1829" r="12367" b="-2"/>
          <a:stretch/>
        </p:blipFill>
        <p:spPr>
          <a:xfrm>
            <a:off x="7092985" y="2044511"/>
            <a:ext cx="4260814" cy="3587825"/>
          </a:xfrm>
          <a:prstGeom prst="rect">
            <a:avLst/>
          </a:prstGeom>
        </p:spPr>
      </p:pic>
      <p:sp>
        <p:nvSpPr>
          <p:cNvPr id="11" name="Freeform: Shape 10">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199" y="365125"/>
            <a:ext cx="5529943" cy="1325563"/>
          </a:xfrm>
        </p:spPr>
        <p:txBody>
          <a:bodyPr>
            <a:normAutofit/>
          </a:bodyPr>
          <a:lstStyle/>
          <a:p>
            <a:r>
              <a:rPr lang="en-US"/>
              <a:t>Models</a:t>
            </a:r>
            <a:endParaRPr lang="en-US" dirty="0"/>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838199" y="1825625"/>
            <a:ext cx="4128169" cy="3399518"/>
          </a:xfrm>
        </p:spPr>
        <p:txBody>
          <a:bodyPr>
            <a:normAutofit/>
          </a:bodyPr>
          <a:lstStyle/>
          <a:p>
            <a:r>
              <a:rPr lang="en-US" sz="1400"/>
              <a:t>Required / Optional</a:t>
            </a:r>
          </a:p>
          <a:p>
            <a:pPr lvl="1"/>
            <a:r>
              <a:rPr lang="en-US" sz="1400"/>
              <a:t>By convention, CLR types which can contain null are optional</a:t>
            </a:r>
          </a:p>
          <a:p>
            <a:pPr lvl="2"/>
            <a:r>
              <a:rPr lang="en-US" sz="1400"/>
              <a:t>E.g. string, or nullable types: int?, DateTime?, etc</a:t>
            </a:r>
          </a:p>
          <a:p>
            <a:pPr lvl="1"/>
            <a:r>
              <a:rPr lang="en-US" sz="1400"/>
              <a:t>Data Annotations &amp; Fluent to make required</a:t>
            </a:r>
          </a:p>
          <a:p>
            <a:r>
              <a:rPr lang="en-US" sz="1400"/>
              <a:t> Max Length</a:t>
            </a:r>
          </a:p>
          <a:p>
            <a:pPr lvl="1"/>
            <a:r>
              <a:rPr lang="en-US" sz="1400"/>
              <a:t>Applies to things like string, byte[]</a:t>
            </a:r>
          </a:p>
          <a:p>
            <a:pPr lvl="1"/>
            <a:r>
              <a:rPr lang="en-US" sz="1400"/>
              <a:t>Provider based implementation</a:t>
            </a:r>
          </a:p>
          <a:p>
            <a:pPr lvl="2"/>
            <a:r>
              <a:rPr lang="en-US" sz="1400"/>
              <a:t>SQL (string: nvarchar(max) or (450) for key</a:t>
            </a:r>
          </a:p>
          <a:p>
            <a:pPr lvl="1"/>
            <a:r>
              <a:rPr lang="en-US" sz="1400"/>
              <a:t>Data Annotations &amp; Fluent to modify</a:t>
            </a:r>
          </a:p>
          <a:p>
            <a:pPr marL="457200" lvl="1" indent="0">
              <a:buNone/>
            </a:pPr>
            <a:endParaRPr lang="en-US" sz="1400"/>
          </a:p>
          <a:p>
            <a:pPr lvl="2"/>
            <a:endParaRPr lang="en-US" sz="1400"/>
          </a:p>
          <a:p>
            <a:pPr lvl="2"/>
            <a:endParaRPr lang="en-US" sz="1400"/>
          </a:p>
          <a:p>
            <a:pPr lvl="1"/>
            <a:endParaRPr lang="en-US" sz="1400"/>
          </a:p>
          <a:p>
            <a:endParaRPr lang="en-US" sz="1400"/>
          </a:p>
        </p:txBody>
      </p:sp>
    </p:spTree>
    <p:extLst>
      <p:ext uri="{BB962C8B-B14F-4D97-AF65-F5344CB8AC3E}">
        <p14:creationId xmlns:p14="http://schemas.microsoft.com/office/powerpoint/2010/main" val="40776405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Models: Advanced Topics</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Indices</a:t>
            </a:r>
          </a:p>
          <a:p>
            <a:pPr lvl="1"/>
            <a:r>
              <a:rPr lang="en-US" sz="2000" dirty="0">
                <a:solidFill>
                  <a:schemeClr val="bg1"/>
                </a:solidFill>
              </a:rPr>
              <a:t>Added through Fluent API</a:t>
            </a:r>
          </a:p>
          <a:p>
            <a:r>
              <a:rPr lang="en-US" sz="2000" dirty="0">
                <a:solidFill>
                  <a:schemeClr val="bg1"/>
                </a:solidFill>
              </a:rPr>
              <a:t>Concurrency</a:t>
            </a:r>
          </a:p>
          <a:p>
            <a:pPr lvl="1"/>
            <a:r>
              <a:rPr lang="en-US" sz="1600" dirty="0">
                <a:solidFill>
                  <a:schemeClr val="bg1"/>
                </a:solidFill>
              </a:rPr>
              <a:t>E.g. Timestamp</a:t>
            </a:r>
          </a:p>
          <a:p>
            <a:r>
              <a:rPr lang="en-US" sz="2000" dirty="0">
                <a:solidFill>
                  <a:schemeClr val="bg1"/>
                </a:solidFill>
              </a:rPr>
              <a:t>Shadow Properties</a:t>
            </a:r>
          </a:p>
          <a:p>
            <a:pPr lvl="1"/>
            <a:r>
              <a:rPr lang="en-US" sz="1600" dirty="0">
                <a:solidFill>
                  <a:schemeClr val="bg1"/>
                </a:solidFill>
              </a:rPr>
              <a:t>Properties not on the entity POCO class</a:t>
            </a:r>
          </a:p>
          <a:p>
            <a:endParaRPr lang="en-US" sz="2000" dirty="0">
              <a:solidFill>
                <a:schemeClr val="bg1"/>
              </a:solidFill>
            </a:endParaRPr>
          </a:p>
          <a:p>
            <a:pPr lvl="2"/>
            <a:endParaRPr lang="en-US" dirty="0">
              <a:solidFill>
                <a:schemeClr val="bg1"/>
              </a:solidFill>
            </a:endParaRPr>
          </a:p>
          <a:p>
            <a:pPr lvl="2"/>
            <a:endParaRPr lang="en-US" dirty="0">
              <a:solidFill>
                <a:schemeClr val="bg1"/>
              </a:solidFill>
            </a:endParaRPr>
          </a:p>
          <a:p>
            <a:pPr lvl="1"/>
            <a:endParaRPr lang="en-US" sz="2000" dirty="0">
              <a:solidFill>
                <a:schemeClr val="bg1"/>
              </a:solidFill>
            </a:endParaRPr>
          </a:p>
          <a:p>
            <a:endParaRPr lang="en-US" sz="2000" dirty="0">
              <a:solidFill>
                <a:schemeClr val="bg1"/>
              </a:solidFill>
            </a:endParaRPr>
          </a:p>
        </p:txBody>
      </p:sp>
      <p:pic>
        <p:nvPicPr>
          <p:cNvPr id="5" name="Picture 4">
            <a:extLst>
              <a:ext uri="{FF2B5EF4-FFF2-40B4-BE49-F238E27FC236}">
                <a16:creationId xmlns:a16="http://schemas.microsoft.com/office/drawing/2014/main" id="{298BB1CE-53C4-4E39-BEB3-78A81A0BD29A}"/>
              </a:ext>
            </a:extLst>
          </p:cNvPr>
          <p:cNvPicPr>
            <a:picLocks noChangeAspect="1"/>
          </p:cNvPicPr>
          <p:nvPr/>
        </p:nvPicPr>
        <p:blipFill>
          <a:blip r:embed="rId3"/>
          <a:stretch>
            <a:fillRect/>
          </a:stretch>
        </p:blipFill>
        <p:spPr>
          <a:xfrm>
            <a:off x="5297763" y="1152984"/>
            <a:ext cx="6250769" cy="4391165"/>
          </a:xfrm>
          <a:prstGeom prst="rect">
            <a:avLst/>
          </a:prstGeom>
        </p:spPr>
      </p:pic>
    </p:spTree>
    <p:extLst>
      <p:ext uri="{BB962C8B-B14F-4D97-AF65-F5344CB8AC3E}">
        <p14:creationId xmlns:p14="http://schemas.microsoft.com/office/powerpoint/2010/main" val="2066358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Relationships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4976031" y="963877"/>
            <a:ext cx="6377769" cy="4930246"/>
          </a:xfrm>
        </p:spPr>
        <p:txBody>
          <a:bodyPr anchor="ctr">
            <a:normAutofit/>
          </a:bodyPr>
          <a:lstStyle/>
          <a:p>
            <a:r>
              <a:rPr lang="en-US" sz="2400" dirty="0"/>
              <a:t>Dependent Entity</a:t>
            </a:r>
          </a:p>
          <a:p>
            <a:r>
              <a:rPr lang="en-US" sz="2400" dirty="0"/>
              <a:t>Principle Entity</a:t>
            </a:r>
          </a:p>
          <a:p>
            <a:r>
              <a:rPr lang="en-US" sz="2400" dirty="0"/>
              <a:t>FK</a:t>
            </a:r>
          </a:p>
          <a:p>
            <a:r>
              <a:rPr lang="en-US" sz="2400" dirty="0"/>
              <a:t>Navigation Property</a:t>
            </a:r>
          </a:p>
          <a:p>
            <a:pPr lvl="1"/>
            <a:r>
              <a:rPr lang="en-US" dirty="0"/>
              <a:t>Collection</a:t>
            </a:r>
          </a:p>
          <a:p>
            <a:pPr lvl="1"/>
            <a:r>
              <a:rPr lang="en-US" dirty="0"/>
              <a:t>Reference</a:t>
            </a:r>
          </a:p>
          <a:p>
            <a:pPr lvl="1"/>
            <a:r>
              <a:rPr lang="en-US" dirty="0"/>
              <a:t>Inverse</a:t>
            </a:r>
          </a:p>
          <a:p>
            <a:endParaRPr lang="en-US" sz="2400" dirty="0"/>
          </a:p>
        </p:txBody>
      </p:sp>
    </p:spTree>
    <p:extLst>
      <p:ext uri="{BB962C8B-B14F-4D97-AF65-F5344CB8AC3E}">
        <p14:creationId xmlns:p14="http://schemas.microsoft.com/office/powerpoint/2010/main" val="3868033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Data/Model Management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4976031" y="963877"/>
            <a:ext cx="6377769" cy="4930246"/>
          </a:xfrm>
        </p:spPr>
        <p:txBody>
          <a:bodyPr anchor="ctr">
            <a:normAutofit/>
          </a:bodyPr>
          <a:lstStyle/>
          <a:p>
            <a:r>
              <a:rPr lang="en-US" sz="2400" dirty="0"/>
              <a:t>Value Conversion</a:t>
            </a:r>
          </a:p>
          <a:p>
            <a:pPr lvl="1"/>
            <a:r>
              <a:rPr lang="en-US" dirty="0"/>
              <a:t>Property values to be converted when reading from or writing to the database. </a:t>
            </a:r>
          </a:p>
          <a:p>
            <a:pPr lvl="2"/>
            <a:r>
              <a:rPr lang="en-US" sz="2400" dirty="0"/>
              <a:t>E.g. encryption</a:t>
            </a:r>
          </a:p>
          <a:p>
            <a:r>
              <a:rPr lang="en-US" sz="2400" dirty="0"/>
              <a:t>Data Seeding</a:t>
            </a:r>
          </a:p>
          <a:p>
            <a:pPr lvl="1"/>
            <a:r>
              <a:rPr lang="en-US" dirty="0"/>
              <a:t>Populate DB with initial data</a:t>
            </a:r>
          </a:p>
          <a:p>
            <a:pPr lvl="1"/>
            <a:r>
              <a:rPr lang="en-US" dirty="0"/>
              <a:t>Fluent API .</a:t>
            </a:r>
            <a:r>
              <a:rPr lang="en-US" dirty="0" err="1"/>
              <a:t>HasData</a:t>
            </a:r>
            <a:r>
              <a:rPr lang="en-US" dirty="0"/>
              <a:t>()</a:t>
            </a:r>
            <a:endParaRPr lang="en-US" sz="2400" dirty="0"/>
          </a:p>
        </p:txBody>
      </p:sp>
    </p:spTree>
    <p:extLst>
      <p:ext uri="{BB962C8B-B14F-4D97-AF65-F5344CB8AC3E}">
        <p14:creationId xmlns:p14="http://schemas.microsoft.com/office/powerpoint/2010/main" val="3358669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6">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35BCFB-9D3B-4905-B993-356DACEA9D36}"/>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EF6 Migrations</a:t>
            </a:r>
          </a:p>
        </p:txBody>
      </p:sp>
      <p:pic>
        <p:nvPicPr>
          <p:cNvPr id="7" name="Content Placeholder 3" descr="A screenshot of a social media post&#10;&#10;Description generated with very high confidence">
            <a:extLst>
              <a:ext uri="{FF2B5EF4-FFF2-40B4-BE49-F238E27FC236}">
                <a16:creationId xmlns:a16="http://schemas.microsoft.com/office/drawing/2014/main" id="{5B68D1D2-0E4F-454D-8933-2E1F869A0640}"/>
              </a:ext>
            </a:extLst>
          </p:cNvPr>
          <p:cNvPicPr>
            <a:picLocks noChangeAspect="1"/>
          </p:cNvPicPr>
          <p:nvPr/>
        </p:nvPicPr>
        <p:blipFill>
          <a:blip r:embed="rId2"/>
          <a:stretch>
            <a:fillRect/>
          </a:stretch>
        </p:blipFill>
        <p:spPr>
          <a:xfrm>
            <a:off x="5225801" y="492573"/>
            <a:ext cx="6409587" cy="5880796"/>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3CA55EA-F9D7-4691-9D71-24903AF40B87}"/>
                  </a:ext>
                </a:extLst>
              </p14:cNvPr>
              <p14:cNvContentPartPr/>
              <p14:nvPr/>
            </p14:nvContentPartPr>
            <p14:xfrm>
              <a:off x="5249829" y="2592823"/>
              <a:ext cx="5432040" cy="608400"/>
            </p14:xfrm>
          </p:contentPart>
        </mc:Choice>
        <mc:Fallback>
          <p:pic>
            <p:nvPicPr>
              <p:cNvPr id="5" name="Ink 4">
                <a:extLst>
                  <a:ext uri="{FF2B5EF4-FFF2-40B4-BE49-F238E27FC236}">
                    <a16:creationId xmlns:a16="http://schemas.microsoft.com/office/drawing/2014/main" id="{63CA55EA-F9D7-4691-9D71-24903AF40B87}"/>
                  </a:ext>
                </a:extLst>
              </p:cNvPr>
              <p:cNvPicPr/>
              <p:nvPr/>
            </p:nvPicPr>
            <p:blipFill>
              <a:blip r:embed="rId4"/>
              <a:stretch>
                <a:fillRect/>
              </a:stretch>
            </p:blipFill>
            <p:spPr>
              <a:xfrm>
                <a:off x="5240829" y="2583823"/>
                <a:ext cx="5449680" cy="626040"/>
              </a:xfrm>
              <a:prstGeom prst="rect">
                <a:avLst/>
              </a:prstGeom>
            </p:spPr>
          </p:pic>
        </mc:Fallback>
      </mc:AlternateContent>
    </p:spTree>
    <p:extLst>
      <p:ext uri="{BB962C8B-B14F-4D97-AF65-F5344CB8AC3E}">
        <p14:creationId xmlns:p14="http://schemas.microsoft.com/office/powerpoint/2010/main" val="1273480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F60FCA6E-0894-46CD-BD49-5955A51E0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rgbClr val="40404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78C6E4B-A1F1-4B6C-97EC-BE997495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950121" y="5529884"/>
            <a:ext cx="5693783" cy="1096331"/>
          </a:xfrm>
        </p:spPr>
        <p:txBody>
          <a:bodyPr>
            <a:normAutofit/>
          </a:bodyPr>
          <a:lstStyle/>
          <a:p>
            <a:r>
              <a:rPr lang="en-US" sz="4000">
                <a:solidFill>
                  <a:srgbClr val="303030"/>
                </a:solidFill>
              </a:rPr>
              <a:t>Migrations</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a:xfrm>
            <a:off x="7534655" y="965199"/>
            <a:ext cx="4008101" cy="4020458"/>
          </a:xfrm>
        </p:spPr>
        <p:txBody>
          <a:bodyPr anchor="ctr">
            <a:normAutofit/>
          </a:bodyPr>
          <a:lstStyle/>
          <a:p>
            <a:pPr marL="0" indent="0">
              <a:buNone/>
            </a:pPr>
            <a:endParaRPr lang="en-US" sz="2000"/>
          </a:p>
          <a:p>
            <a:pPr lvl="1"/>
            <a:endParaRPr lang="en-US" sz="2000"/>
          </a:p>
          <a:p>
            <a:endParaRPr lang="en-US" sz="2000"/>
          </a:p>
        </p:txBody>
      </p:sp>
      <p:graphicFrame>
        <p:nvGraphicFramePr>
          <p:cNvPr id="5" name="Table 4">
            <a:extLst>
              <a:ext uri="{FF2B5EF4-FFF2-40B4-BE49-F238E27FC236}">
                <a16:creationId xmlns:a16="http://schemas.microsoft.com/office/drawing/2014/main" id="{C2EADDDF-DC29-4792-85BB-24C87BDA7BD7}"/>
              </a:ext>
            </a:extLst>
          </p:cNvPr>
          <p:cNvGraphicFramePr>
            <a:graphicFrameLocks noGrp="1"/>
          </p:cNvGraphicFramePr>
          <p:nvPr>
            <p:extLst>
              <p:ext uri="{D42A27DB-BD31-4B8C-83A1-F6EECF244321}">
                <p14:modId xmlns:p14="http://schemas.microsoft.com/office/powerpoint/2010/main" val="3752617495"/>
              </p:ext>
            </p:extLst>
          </p:nvPr>
        </p:nvGraphicFramePr>
        <p:xfrm>
          <a:off x="1610427" y="426833"/>
          <a:ext cx="8971146" cy="3376697"/>
        </p:xfrm>
        <a:graphic>
          <a:graphicData uri="http://schemas.openxmlformats.org/drawingml/2006/table">
            <a:tbl>
              <a:tblPr firstRow="1" bandRow="1">
                <a:noFill/>
                <a:tableStyleId>{8EC20E35-A176-4012-BC5E-935CFFF8708E}</a:tableStyleId>
              </a:tblPr>
              <a:tblGrid>
                <a:gridCol w="3275219">
                  <a:extLst>
                    <a:ext uri="{9D8B030D-6E8A-4147-A177-3AD203B41FA5}">
                      <a16:colId xmlns:a16="http://schemas.microsoft.com/office/drawing/2014/main" val="3248788873"/>
                    </a:ext>
                  </a:extLst>
                </a:gridCol>
                <a:gridCol w="2561109">
                  <a:extLst>
                    <a:ext uri="{9D8B030D-6E8A-4147-A177-3AD203B41FA5}">
                      <a16:colId xmlns:a16="http://schemas.microsoft.com/office/drawing/2014/main" val="749891148"/>
                    </a:ext>
                  </a:extLst>
                </a:gridCol>
                <a:gridCol w="3134818">
                  <a:extLst>
                    <a:ext uri="{9D8B030D-6E8A-4147-A177-3AD203B41FA5}">
                      <a16:colId xmlns:a16="http://schemas.microsoft.com/office/drawing/2014/main" val="2074976269"/>
                    </a:ext>
                  </a:extLst>
                </a:gridCol>
              </a:tblGrid>
              <a:tr h="394626">
                <a:tc>
                  <a:txBody>
                    <a:bodyPr/>
                    <a:lstStyle/>
                    <a:p>
                      <a:pPr algn="ctr"/>
                      <a:r>
                        <a:rPr lang="en-US" sz="1600" b="0" cap="all" spc="150">
                          <a:solidFill>
                            <a:schemeClr val="lt1"/>
                          </a:solidFill>
                        </a:rPr>
                        <a:t>Operation</a:t>
                      </a:r>
                    </a:p>
                  </a:txBody>
                  <a:tcPr marL="127462" marR="127462" marT="127462" marB="127462">
                    <a:lnL w="12700" cmpd="sng">
                      <a:noFill/>
                    </a:lnL>
                    <a:lnR w="12700" cmpd="sng">
                      <a:noFill/>
                    </a:lnR>
                    <a:lnT w="12700" cmpd="sng">
                      <a:noFill/>
                    </a:lnT>
                    <a:lnB w="38100" cmpd="sng">
                      <a:noFill/>
                    </a:lnB>
                    <a:solidFill>
                      <a:srgbClr val="505356"/>
                    </a:solidFill>
                  </a:tcPr>
                </a:tc>
                <a:tc>
                  <a:txBody>
                    <a:bodyPr/>
                    <a:lstStyle/>
                    <a:p>
                      <a:pPr algn="ctr"/>
                      <a:r>
                        <a:rPr lang="en-US" sz="1600" b="0" cap="all" spc="150">
                          <a:solidFill>
                            <a:schemeClr val="lt1"/>
                          </a:solidFill>
                        </a:rPr>
                        <a:t>PS</a:t>
                      </a:r>
                    </a:p>
                  </a:txBody>
                  <a:tcPr marL="127462" marR="127462" marT="127462" marB="127462">
                    <a:lnL w="12700" cmpd="sng">
                      <a:noFill/>
                    </a:lnL>
                    <a:lnR w="12700" cmpd="sng">
                      <a:noFill/>
                    </a:lnR>
                    <a:lnT w="12700" cmpd="sng">
                      <a:noFill/>
                    </a:lnT>
                    <a:lnB w="38100" cmpd="sng">
                      <a:noFill/>
                    </a:lnB>
                    <a:solidFill>
                      <a:srgbClr val="505356"/>
                    </a:solidFill>
                  </a:tcPr>
                </a:tc>
                <a:tc>
                  <a:txBody>
                    <a:bodyPr/>
                    <a:lstStyle/>
                    <a:p>
                      <a:pPr algn="ctr"/>
                      <a:r>
                        <a:rPr lang="en-US" sz="1600" b="0" cap="all" spc="150" dirty="0">
                          <a:solidFill>
                            <a:schemeClr val="lt1"/>
                          </a:solidFill>
                        </a:rPr>
                        <a:t>CLI</a:t>
                      </a:r>
                    </a:p>
                  </a:txBody>
                  <a:tcPr marL="127462" marR="127462" marT="127462" marB="127462">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1112648079"/>
                  </a:ext>
                </a:extLst>
              </a:tr>
              <a:tr h="516515">
                <a:tc>
                  <a:txBody>
                    <a:bodyPr/>
                    <a:lstStyle/>
                    <a:p>
                      <a:pPr algn="l" fontAlgn="b"/>
                      <a:r>
                        <a:rPr lang="en-US" sz="1400" b="0" i="0" u="none" strike="noStrike" cap="none" spc="0">
                          <a:solidFill>
                            <a:schemeClr val="tx1"/>
                          </a:solidFill>
                          <a:effectLst/>
                          <a:latin typeface="Calibri" panose="020F0502020204030204" pitchFamily="34" charset="0"/>
                        </a:rPr>
                        <a:t>Create init, or create new migration (based on last)</a:t>
                      </a:r>
                    </a:p>
                  </a:txBody>
                  <a:tcPr marL="127462" marR="127462" marT="127462" marB="127462"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Add-Migration</a:t>
                      </a:r>
                    </a:p>
                  </a:txBody>
                  <a:tcPr marL="127462" marR="127462" marT="127462" marB="127462" anchor="b">
                    <a:lnL w="12700" cmpd="sng">
                      <a:noFill/>
                      <a:prstDash val="solid"/>
                    </a:lnL>
                    <a:lnR w="12700" cmpd="sng">
                      <a:noFill/>
                      <a:prstDash val="solid"/>
                    </a:lnR>
                    <a:lnT w="38100" cmpd="sng">
                      <a:noFill/>
                    </a:lnT>
                    <a:lnB w="12700" cmpd="sng">
                      <a:noFill/>
                      <a:prstDash val="solid"/>
                    </a:lnB>
                    <a:noFill/>
                  </a:tcPr>
                </a:tc>
                <a:tc>
                  <a:txBody>
                    <a:bodyPr/>
                    <a:lstStyle/>
                    <a:p>
                      <a:pPr algn="l" fontAlgn="b"/>
                      <a:r>
                        <a:rPr lang="en-US" sz="1400" b="0" i="0" u="none" strike="noStrike" cap="none" spc="0" dirty="0">
                          <a:solidFill>
                            <a:schemeClr val="tx1"/>
                          </a:solidFill>
                          <a:effectLst/>
                          <a:latin typeface="Calibri" panose="020F0502020204030204" pitchFamily="34" charset="0"/>
                        </a:rPr>
                        <a:t>dotnet </a:t>
                      </a:r>
                      <a:r>
                        <a:rPr lang="en-US" sz="1400" b="0" i="0" u="none" strike="noStrike" cap="none" spc="0" dirty="0" err="1">
                          <a:solidFill>
                            <a:schemeClr val="tx1"/>
                          </a:solidFill>
                          <a:effectLst/>
                          <a:latin typeface="Calibri" panose="020F0502020204030204" pitchFamily="34" charset="0"/>
                        </a:rPr>
                        <a:t>ef</a:t>
                      </a:r>
                      <a:r>
                        <a:rPr lang="en-US" sz="1400" b="0" i="0" u="none" strike="noStrike" cap="none" spc="0" dirty="0">
                          <a:solidFill>
                            <a:schemeClr val="tx1"/>
                          </a:solidFill>
                          <a:effectLst/>
                          <a:latin typeface="Calibri" panose="020F0502020204030204" pitchFamily="34" charset="0"/>
                        </a:rPr>
                        <a:t> migrations add</a:t>
                      </a:r>
                    </a:p>
                  </a:txBody>
                  <a:tcPr marL="127462" marR="127462" marT="127462" marB="127462" anchor="b">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461941488"/>
                  </a:ext>
                </a:extLst>
              </a:tr>
              <a:tr h="499065">
                <a:tc>
                  <a:txBody>
                    <a:bodyPr/>
                    <a:lstStyle/>
                    <a:p>
                      <a:pPr algn="l" fontAlgn="b"/>
                      <a:r>
                        <a:rPr lang="en-US" sz="1400" b="0" i="0" u="none" strike="noStrike" cap="none" spc="0">
                          <a:solidFill>
                            <a:schemeClr val="tx1"/>
                          </a:solidFill>
                          <a:effectLst/>
                          <a:latin typeface="Calibri" panose="020F0502020204030204" pitchFamily="34" charset="0"/>
                        </a:rPr>
                        <a:t>Apply</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1400" b="0" i="0" u="none" strike="noStrike" cap="none" spc="0">
                          <a:solidFill>
                            <a:schemeClr val="tx1"/>
                          </a:solidFill>
                          <a:effectLst/>
                          <a:latin typeface="Calibri" panose="020F0502020204030204" pitchFamily="34" charset="0"/>
                        </a:rPr>
                        <a:t>Update-Database</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1400" b="0" i="0" u="none" strike="noStrike" cap="none" spc="0">
                          <a:solidFill>
                            <a:schemeClr val="tx1"/>
                          </a:solidFill>
                          <a:effectLst/>
                          <a:latin typeface="Calibri" panose="020F0502020204030204" pitchFamily="34" charset="0"/>
                        </a:rPr>
                        <a:t>dotnet ef database update</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47910240"/>
                  </a:ext>
                </a:extLst>
              </a:tr>
              <a:tr h="516515">
                <a:tc>
                  <a:txBody>
                    <a:bodyPr/>
                    <a:lstStyle/>
                    <a:p>
                      <a:pPr algn="l" fontAlgn="b"/>
                      <a:r>
                        <a:rPr lang="en-US" sz="1400" b="0" i="0" u="none" strike="noStrike" cap="none" spc="0">
                          <a:solidFill>
                            <a:schemeClr val="tx1"/>
                          </a:solidFill>
                          <a:effectLst/>
                          <a:latin typeface="Calibri" panose="020F0502020204030204" pitchFamily="34" charset="0"/>
                        </a:rPr>
                        <a:t>Remove Migration not yet applied</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Remove-Migration</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b="0" i="0" u="none" strike="noStrike" cap="none" spc="0" dirty="0">
                          <a:solidFill>
                            <a:schemeClr val="tx1"/>
                          </a:solidFill>
                          <a:effectLst/>
                          <a:latin typeface="Calibri" panose="020F0502020204030204" pitchFamily="34" charset="0"/>
                        </a:rPr>
                        <a:t>dotnet </a:t>
                      </a:r>
                      <a:r>
                        <a:rPr lang="en-US" sz="1400" b="0" i="0" u="none" strike="noStrike" cap="none" spc="0" dirty="0" err="1">
                          <a:solidFill>
                            <a:schemeClr val="tx1"/>
                          </a:solidFill>
                          <a:effectLst/>
                          <a:latin typeface="Calibri" panose="020F0502020204030204" pitchFamily="34" charset="0"/>
                        </a:rPr>
                        <a:t>ef</a:t>
                      </a:r>
                      <a:r>
                        <a:rPr lang="en-US" sz="1400" b="0" i="0" u="none" strike="noStrike" cap="none" spc="0" dirty="0">
                          <a:solidFill>
                            <a:schemeClr val="tx1"/>
                          </a:solidFill>
                          <a:effectLst/>
                          <a:latin typeface="Calibri" panose="020F0502020204030204" pitchFamily="34" charset="0"/>
                        </a:rPr>
                        <a:t> migrations remove</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92701013"/>
                  </a:ext>
                </a:extLst>
              </a:tr>
              <a:tr h="640684">
                <a:tc>
                  <a:txBody>
                    <a:bodyPr/>
                    <a:lstStyle/>
                    <a:p>
                      <a:pPr algn="l" fontAlgn="b"/>
                      <a:r>
                        <a:rPr lang="en-US" sz="1400" b="0" i="0" u="none" strike="noStrike" cap="none" spc="0">
                          <a:solidFill>
                            <a:schemeClr val="tx1"/>
                          </a:solidFill>
                          <a:effectLst/>
                          <a:latin typeface="Calibri" panose="020F0502020204030204" pitchFamily="34" charset="0"/>
                        </a:rPr>
                        <a:t>Revert DB</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1400" b="0" i="0" u="none" strike="noStrike" cap="none" spc="0">
                          <a:solidFill>
                            <a:schemeClr val="tx1"/>
                          </a:solidFill>
                          <a:effectLst/>
                          <a:latin typeface="Calibri" panose="020F0502020204030204" pitchFamily="34" charset="0"/>
                        </a:rPr>
                        <a:t>Update-Database LastGoodMigration</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l" fontAlgn="b"/>
                      <a:r>
                        <a:rPr lang="en-US" sz="1400" b="0" i="0" u="none" strike="noStrike" cap="none" spc="0">
                          <a:solidFill>
                            <a:schemeClr val="tx1"/>
                          </a:solidFill>
                          <a:effectLst/>
                          <a:latin typeface="Calibri" panose="020F0502020204030204" pitchFamily="34" charset="0"/>
                        </a:rPr>
                        <a:t>dotnet ef database update LastGoodMigration</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63977149"/>
                  </a:ext>
                </a:extLst>
              </a:tr>
              <a:tr h="499065">
                <a:tc>
                  <a:txBody>
                    <a:bodyPr/>
                    <a:lstStyle/>
                    <a:p>
                      <a:pPr algn="l" fontAlgn="b"/>
                      <a:r>
                        <a:rPr lang="en-US" sz="1400" b="0" i="0" u="none" strike="noStrike" cap="none" spc="0" dirty="0">
                          <a:solidFill>
                            <a:schemeClr val="tx1"/>
                          </a:solidFill>
                          <a:effectLst/>
                          <a:latin typeface="Calibri" panose="020F0502020204030204" pitchFamily="34" charset="0"/>
                        </a:rPr>
                        <a:t>Generate Scripts</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Script-Migration</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400" b="0" i="0" u="none" strike="noStrike" cap="none" spc="0" dirty="0">
                          <a:solidFill>
                            <a:schemeClr val="tx1"/>
                          </a:solidFill>
                          <a:effectLst/>
                          <a:latin typeface="Calibri" panose="020F0502020204030204" pitchFamily="34" charset="0"/>
                        </a:rPr>
                        <a:t>dotnet </a:t>
                      </a:r>
                      <a:r>
                        <a:rPr lang="en-US" sz="1400" b="0" i="0" u="none" strike="noStrike" cap="none" spc="0" dirty="0" err="1">
                          <a:solidFill>
                            <a:schemeClr val="tx1"/>
                          </a:solidFill>
                          <a:effectLst/>
                          <a:latin typeface="Calibri" panose="020F0502020204030204" pitchFamily="34" charset="0"/>
                        </a:rPr>
                        <a:t>ef</a:t>
                      </a:r>
                      <a:r>
                        <a:rPr lang="en-US" sz="1400" b="0" i="0" u="none" strike="noStrike" cap="none" spc="0" dirty="0">
                          <a:solidFill>
                            <a:schemeClr val="tx1"/>
                          </a:solidFill>
                          <a:effectLst/>
                          <a:latin typeface="Calibri" panose="020F0502020204030204" pitchFamily="34" charset="0"/>
                        </a:rPr>
                        <a:t> migrations script</a:t>
                      </a:r>
                    </a:p>
                  </a:txBody>
                  <a:tcPr marL="127462" marR="127462" marT="127462" marB="127462"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92715444"/>
                  </a:ext>
                </a:extLst>
              </a:tr>
            </a:tbl>
          </a:graphicData>
        </a:graphic>
      </p:graphicFrame>
      <p:graphicFrame>
        <p:nvGraphicFramePr>
          <p:cNvPr id="7" name="Diagram 6">
            <a:extLst>
              <a:ext uri="{FF2B5EF4-FFF2-40B4-BE49-F238E27FC236}">
                <a16:creationId xmlns:a16="http://schemas.microsoft.com/office/drawing/2014/main" id="{3C6D0787-24C8-4FDF-A557-A8794BCE78C9}"/>
              </a:ext>
            </a:extLst>
          </p:cNvPr>
          <p:cNvGraphicFramePr/>
          <p:nvPr>
            <p:extLst>
              <p:ext uri="{D42A27DB-BD31-4B8C-83A1-F6EECF244321}">
                <p14:modId xmlns:p14="http://schemas.microsoft.com/office/powerpoint/2010/main" val="3713317144"/>
              </p:ext>
            </p:extLst>
          </p:nvPr>
        </p:nvGraphicFramePr>
        <p:xfrm>
          <a:off x="1054756" y="3296339"/>
          <a:ext cx="10082487" cy="2557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8760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513B9E-808F-47F1-AB81-4469F7583133}"/>
              </a:ext>
            </a:extLst>
          </p:cNvPr>
          <p:cNvPicPr>
            <a:picLocks noChangeAspect="1"/>
          </p:cNvPicPr>
          <p:nvPr/>
        </p:nvPicPr>
        <p:blipFill>
          <a:blip r:embed="rId3"/>
          <a:stretch>
            <a:fillRect/>
          </a:stretch>
        </p:blipFill>
        <p:spPr>
          <a:xfrm>
            <a:off x="643467" y="737683"/>
            <a:ext cx="10929788" cy="3001653"/>
          </a:xfrm>
          <a:prstGeom prst="rect">
            <a:avLst/>
          </a:prstGeom>
        </p:spPr>
      </p:pic>
      <p:sp>
        <p:nvSpPr>
          <p:cNvPr id="31" name="Rectangle 30">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algn="ctr"/>
            <a:r>
              <a:rPr lang="en-US" sz="4000" kern="1200">
                <a:solidFill>
                  <a:srgbClr val="404040"/>
                </a:solidFill>
                <a:latin typeface="+mj-lt"/>
                <a:ea typeface="+mj-ea"/>
                <a:cs typeface="+mj-cs"/>
              </a:rPr>
              <a:t>EF Core Tooling: CLI / VS Code</a:t>
            </a:r>
          </a:p>
        </p:txBody>
      </p:sp>
      <p:sp>
        <p:nvSpPr>
          <p:cNvPr id="9" name="Content Placeholder 8">
            <a:extLst>
              <a:ext uri="{FF2B5EF4-FFF2-40B4-BE49-F238E27FC236}">
                <a16:creationId xmlns:a16="http://schemas.microsoft.com/office/drawing/2014/main" id="{C09C6B5F-2F06-4CEF-8517-5145C0C28C06}"/>
              </a:ext>
            </a:extLst>
          </p:cNvPr>
          <p:cNvSpPr>
            <a:spLocks noGrp="1"/>
          </p:cNvSpPr>
          <p:nvPr>
            <p:ph idx="1"/>
          </p:nvPr>
        </p:nvSpPr>
        <p:spPr>
          <a:xfrm>
            <a:off x="2695194" y="5688535"/>
            <a:ext cx="6801612" cy="536125"/>
          </a:xfrm>
        </p:spPr>
        <p:txBody>
          <a:bodyPr vert="horz" lIns="91440" tIns="45720" rIns="91440" bIns="45720" rtlCol="0">
            <a:normAutofit/>
          </a:bodyPr>
          <a:lstStyle/>
          <a:p>
            <a:pPr marL="0" indent="0" algn="ctr">
              <a:buNone/>
            </a:pPr>
            <a:r>
              <a:rPr lang="en-US" sz="1800" kern="1200">
                <a:solidFill>
                  <a:srgbClr val="FFFFFF"/>
                </a:solidFill>
                <a:latin typeface="+mn-lt"/>
                <a:ea typeface="+mn-ea"/>
                <a:cs typeface="+mn-cs"/>
              </a:rPr>
              <a:t>Same tools 2 interfaces</a:t>
            </a:r>
          </a:p>
        </p:txBody>
      </p:sp>
    </p:spTree>
    <p:extLst>
      <p:ext uri="{BB962C8B-B14F-4D97-AF65-F5344CB8AC3E}">
        <p14:creationId xmlns:p14="http://schemas.microsoft.com/office/powerpoint/2010/main" val="2457647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4B6C19-7C8B-49F3-8FC2-9901A7DC7B79}"/>
              </a:ext>
            </a:extLst>
          </p:cNvPr>
          <p:cNvPicPr>
            <a:picLocks noChangeAspect="1"/>
          </p:cNvPicPr>
          <p:nvPr/>
        </p:nvPicPr>
        <p:blipFill rotWithShape="1">
          <a:blip r:embed="rId3"/>
          <a:srcRect r="52556" b="1"/>
          <a:stretch/>
        </p:blipFill>
        <p:spPr>
          <a:xfrm>
            <a:off x="6185051" y="10"/>
            <a:ext cx="5997632" cy="6857990"/>
          </a:xfrm>
          <a:custGeom>
            <a:avLst/>
            <a:gdLst>
              <a:gd name="connsiteX0" fmla="*/ 0 w 5997632"/>
              <a:gd name="connsiteY0" fmla="*/ 0 h 6858000"/>
              <a:gd name="connsiteX1" fmla="*/ 5997632 w 5997632"/>
              <a:gd name="connsiteY1" fmla="*/ 0 h 6858000"/>
              <a:gd name="connsiteX2" fmla="*/ 5997632 w 5997632"/>
              <a:gd name="connsiteY2" fmla="*/ 6858000 h 6858000"/>
              <a:gd name="connsiteX3" fmla="*/ 3178693 w 5997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97632" h="6858000">
                <a:moveTo>
                  <a:pt x="0" y="0"/>
                </a:moveTo>
                <a:lnTo>
                  <a:pt x="5997632" y="0"/>
                </a:lnTo>
                <a:lnTo>
                  <a:pt x="5997632" y="6858000"/>
                </a:lnTo>
                <a:lnTo>
                  <a:pt x="3178693" y="6858000"/>
                </a:lnTo>
                <a:close/>
              </a:path>
            </a:pathLst>
          </a:custGeom>
        </p:spPr>
      </p:pic>
      <p:pic>
        <p:nvPicPr>
          <p:cNvPr id="6" name="Picture 5">
            <a:extLst>
              <a:ext uri="{FF2B5EF4-FFF2-40B4-BE49-F238E27FC236}">
                <a16:creationId xmlns:a16="http://schemas.microsoft.com/office/drawing/2014/main" id="{6B3CEA20-97D4-4617-ACD6-BC4E2A3E9562}"/>
              </a:ext>
            </a:extLst>
          </p:cNvPr>
          <p:cNvPicPr>
            <a:picLocks noChangeAspect="1"/>
          </p:cNvPicPr>
          <p:nvPr/>
        </p:nvPicPr>
        <p:blipFill rotWithShape="1">
          <a:blip r:embed="rId4">
            <a:extLst/>
          </a:blip>
          <a:srcRect r="2022" b="-2"/>
          <a:stretch/>
        </p:blipFill>
        <p:spPr>
          <a:xfrm>
            <a:off x="-1"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sp>
        <p:nvSpPr>
          <p:cNvPr id="65" name="Freeform: Shape 64">
            <a:extLst>
              <a:ext uri="{FF2B5EF4-FFF2-40B4-BE49-F238E27FC236}">
                <a16:creationId xmlns:a16="http://schemas.microsoft.com/office/drawing/2014/main" id="{37FEB674-D811-4FFE-A878-29D0C0ED1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18064" y="2166721"/>
            <a:ext cx="3886199" cy="915035"/>
          </a:xfrm>
        </p:spPr>
        <p:txBody>
          <a:bodyPr>
            <a:normAutofit/>
          </a:bodyPr>
          <a:lstStyle/>
          <a:p>
            <a:r>
              <a:rPr lang="en-US" sz="2800"/>
              <a:t>EF Core Tooling: Visual Studio</a:t>
            </a:r>
          </a:p>
        </p:txBody>
      </p:sp>
      <p:graphicFrame>
        <p:nvGraphicFramePr>
          <p:cNvPr id="50" name="Content Placeholder 2">
            <a:extLst>
              <a:ext uri="{FF2B5EF4-FFF2-40B4-BE49-F238E27FC236}">
                <a16:creationId xmlns:a16="http://schemas.microsoft.com/office/drawing/2014/main" id="{821862A7-B0A8-40EF-860C-75A41AC6DBC4}"/>
              </a:ext>
            </a:extLst>
          </p:cNvPr>
          <p:cNvGraphicFramePr>
            <a:graphicFrameLocks noGrp="1"/>
          </p:cNvGraphicFramePr>
          <p:nvPr>
            <p:ph idx="1"/>
            <p:extLst>
              <p:ext uri="{D42A27DB-BD31-4B8C-83A1-F6EECF244321}">
                <p14:modId xmlns:p14="http://schemas.microsoft.com/office/powerpoint/2010/main" val="2815420274"/>
              </p:ext>
            </p:extLst>
          </p:nvPr>
        </p:nvGraphicFramePr>
        <p:xfrm>
          <a:off x="618064" y="3081756"/>
          <a:ext cx="4620544" cy="17759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9253689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1C91238E-277E-449E-93DE-087A6FC0B2BC}"/>
              </a:ext>
            </a:extLst>
          </p:cNvPr>
          <p:cNvPicPr>
            <a:picLocks noChangeAspect="1"/>
          </p:cNvPicPr>
          <p:nvPr/>
        </p:nvPicPr>
        <p:blipFill rotWithShape="1">
          <a:blip r:embed="rId3"/>
          <a:srcRect t="231" b="4025"/>
          <a:stretch/>
        </p:blipFill>
        <p:spPr>
          <a:xfrm>
            <a:off x="20" y="10"/>
            <a:ext cx="12191980" cy="6857990"/>
          </a:xfrm>
          <a:prstGeom prst="rect">
            <a:avLst/>
          </a:prstGeom>
        </p:spPr>
      </p:pic>
      <p:sp>
        <p:nvSpPr>
          <p:cNvPr id="2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EF Core Tooling: VS Code</a:t>
            </a:r>
          </a:p>
        </p:txBody>
      </p:sp>
      <p:cxnSp>
        <p:nvCxnSpPr>
          <p:cNvPr id="23" name="Straight Connector 17">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44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1: Tooling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Visual Studio 2017</a:t>
            </a:r>
          </a:p>
          <a:p>
            <a:r>
              <a:rPr lang="en-US" sz="2400" dirty="0"/>
              <a:t>VS Code &amp; CLI</a:t>
            </a:r>
          </a:p>
        </p:txBody>
      </p:sp>
    </p:spTree>
    <p:extLst>
      <p:ext uri="{BB962C8B-B14F-4D97-AF65-F5344CB8AC3E}">
        <p14:creationId xmlns:p14="http://schemas.microsoft.com/office/powerpoint/2010/main" val="774252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Overview</a:t>
            </a:r>
            <a:endParaRPr lang="en-US" dirty="0">
              <a:solidFill>
                <a:schemeClr val="accent1"/>
              </a:solidFill>
            </a:endParaRPr>
          </a:p>
        </p:txBody>
      </p:sp>
      <p:cxnSp>
        <p:nvCxnSpPr>
          <p:cNvPr id="25"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C72149-4721-4923-9048-E6B97A898FBB}"/>
              </a:ext>
            </a:extLst>
          </p:cNvPr>
          <p:cNvSpPr>
            <a:spLocks noGrp="1"/>
          </p:cNvSpPr>
          <p:nvPr>
            <p:ph idx="1"/>
          </p:nvPr>
        </p:nvSpPr>
        <p:spPr>
          <a:xfrm>
            <a:off x="4976031" y="963877"/>
            <a:ext cx="6377769" cy="4930246"/>
          </a:xfrm>
        </p:spPr>
        <p:txBody>
          <a:bodyPr anchor="ctr">
            <a:normAutofit/>
          </a:bodyPr>
          <a:lstStyle/>
          <a:p>
            <a:r>
              <a:rPr lang="en-US" sz="2400" dirty="0"/>
              <a:t>Brief history of Entity Framework</a:t>
            </a:r>
          </a:p>
          <a:p>
            <a:r>
              <a:rPr lang="en-US" sz="2400" dirty="0"/>
              <a:t>EF Core vs EF 6</a:t>
            </a:r>
          </a:p>
          <a:p>
            <a:r>
              <a:rPr lang="en-US" sz="2400" dirty="0"/>
              <a:t>Key Concepts</a:t>
            </a:r>
          </a:p>
          <a:p>
            <a:r>
              <a:rPr lang="en-US" sz="2400" dirty="0"/>
              <a:t>Demos</a:t>
            </a:r>
          </a:p>
          <a:p>
            <a:pPr lvl="1"/>
            <a:r>
              <a:rPr lang="en-US" sz="2000" dirty="0"/>
              <a:t>Set up tooling</a:t>
            </a:r>
          </a:p>
          <a:p>
            <a:pPr lvl="1"/>
            <a:r>
              <a:rPr lang="en-US" sz="2000" dirty="0"/>
              <a:t>Create a DB, fill it with data, and query</a:t>
            </a:r>
          </a:p>
          <a:p>
            <a:pPr lvl="1"/>
            <a:r>
              <a:rPr lang="en-US" sz="2000" dirty="0"/>
              <a:t>Make changes to the DB with C# code</a:t>
            </a:r>
          </a:p>
          <a:p>
            <a:pPr lvl="1"/>
            <a:r>
              <a:rPr lang="en-US" sz="2000" dirty="0"/>
              <a:t>Create Relationships</a:t>
            </a:r>
          </a:p>
          <a:p>
            <a:pPr lvl="1"/>
            <a:r>
              <a:rPr lang="en-US" sz="2000" dirty="0"/>
              <a:t>Reverse Engineering (maybe)</a:t>
            </a:r>
          </a:p>
        </p:txBody>
      </p:sp>
    </p:spTree>
    <p:extLst>
      <p:ext uri="{BB962C8B-B14F-4D97-AF65-F5344CB8AC3E}">
        <p14:creationId xmlns:p14="http://schemas.microsoft.com/office/powerpoint/2010/main" val="3595999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2: </a:t>
            </a:r>
            <a:br>
              <a:rPr lang="en-US" dirty="0">
                <a:solidFill>
                  <a:schemeClr val="accent1"/>
                </a:solidFill>
              </a:rPr>
            </a:br>
            <a:r>
              <a:rPr lang="en-US" dirty="0">
                <a:solidFill>
                  <a:schemeClr val="accent1"/>
                </a:solidFill>
              </a:rPr>
              <a:t>Basics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Create a basic model and generate the DB</a:t>
            </a:r>
          </a:p>
          <a:p>
            <a:r>
              <a:rPr lang="en-US" sz="2400" dirty="0"/>
              <a:t>Populate with data</a:t>
            </a:r>
          </a:p>
          <a:p>
            <a:r>
              <a:rPr lang="en-US" sz="2400" dirty="0"/>
              <a:t>Query data</a:t>
            </a:r>
          </a:p>
          <a:p>
            <a:pPr lvl="1"/>
            <a:r>
              <a:rPr lang="en-US" sz="2000" dirty="0"/>
              <a:t>Basic</a:t>
            </a:r>
          </a:p>
          <a:p>
            <a:pPr lvl="1"/>
            <a:r>
              <a:rPr lang="en-US" sz="2000" dirty="0"/>
              <a:t>Related </a:t>
            </a:r>
          </a:p>
          <a:p>
            <a:pPr lvl="1"/>
            <a:r>
              <a:rPr lang="en-US" sz="2000" dirty="0"/>
              <a:t>Tracking / No Tracking</a:t>
            </a:r>
          </a:p>
          <a:p>
            <a:pPr lvl="1"/>
            <a:r>
              <a:rPr lang="en-US" sz="2000" dirty="0"/>
              <a:t>Disconnection</a:t>
            </a:r>
          </a:p>
          <a:p>
            <a:endParaRPr lang="en-US" sz="2400" dirty="0"/>
          </a:p>
        </p:txBody>
      </p:sp>
    </p:spTree>
    <p:extLst>
      <p:ext uri="{BB962C8B-B14F-4D97-AF65-F5344CB8AC3E}">
        <p14:creationId xmlns:p14="http://schemas.microsoft.com/office/powerpoint/2010/main" val="4092280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3: </a:t>
            </a:r>
            <a:br>
              <a:rPr lang="en-US" dirty="0">
                <a:solidFill>
                  <a:schemeClr val="accent1"/>
                </a:solidFill>
              </a:rPr>
            </a:br>
            <a:r>
              <a:rPr lang="en-US" dirty="0">
                <a:solidFill>
                  <a:schemeClr val="accent1"/>
                </a:solidFill>
              </a:rPr>
              <a:t>Migrations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Make changes to the DB through migrations</a:t>
            </a:r>
          </a:p>
        </p:txBody>
      </p:sp>
    </p:spTree>
    <p:extLst>
      <p:ext uri="{BB962C8B-B14F-4D97-AF65-F5344CB8AC3E}">
        <p14:creationId xmlns:p14="http://schemas.microsoft.com/office/powerpoint/2010/main" val="3625047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4: </a:t>
            </a:r>
            <a:br>
              <a:rPr lang="en-US" dirty="0">
                <a:solidFill>
                  <a:schemeClr val="accent1"/>
                </a:solidFill>
              </a:rPr>
            </a:br>
            <a:r>
              <a:rPr lang="en-US" dirty="0">
                <a:solidFill>
                  <a:schemeClr val="accent1"/>
                </a:solidFill>
              </a:rPr>
              <a:t>Relationships</a:t>
            </a:r>
          </a:p>
        </p:txBody>
      </p:sp>
      <p:cxnSp>
        <p:nvCxnSpPr>
          <p:cNvPr id="17"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Define DB relationships </a:t>
            </a:r>
          </a:p>
        </p:txBody>
      </p:sp>
    </p:spTree>
    <p:extLst>
      <p:ext uri="{BB962C8B-B14F-4D97-AF65-F5344CB8AC3E}">
        <p14:creationId xmlns:p14="http://schemas.microsoft.com/office/powerpoint/2010/main" val="3086832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Demo 5: </a:t>
            </a:r>
            <a:br>
              <a:rPr lang="en-US">
                <a:solidFill>
                  <a:schemeClr val="accent1"/>
                </a:solidFill>
              </a:rPr>
            </a:br>
            <a:r>
              <a:rPr lang="en-US">
                <a:solidFill>
                  <a:schemeClr val="accent1"/>
                </a:solidFill>
              </a:rPr>
              <a:t>Reverse Engineering</a:t>
            </a:r>
            <a:endParaRPr lang="en-US"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Generate code from existing DB</a:t>
            </a:r>
          </a:p>
        </p:txBody>
      </p:sp>
    </p:spTree>
    <p:extLst>
      <p:ext uri="{BB962C8B-B14F-4D97-AF65-F5344CB8AC3E}">
        <p14:creationId xmlns:p14="http://schemas.microsoft.com/office/powerpoint/2010/main" val="1150541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Resources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hlinkClick r:id="rId3"/>
              </a:rPr>
              <a:t>Julie Lerman</a:t>
            </a:r>
            <a:endParaRPr lang="en-US" sz="2000" dirty="0"/>
          </a:p>
          <a:p>
            <a:pPr lvl="1"/>
            <a:r>
              <a:rPr lang="en-US" sz="2000" dirty="0"/>
              <a:t>Pluralsight Courses, Talks, Twitter etc. </a:t>
            </a:r>
          </a:p>
          <a:p>
            <a:pPr lvl="1"/>
            <a:r>
              <a:rPr lang="en-US" sz="2000" dirty="0"/>
              <a:t>MSDN Magazine </a:t>
            </a:r>
          </a:p>
          <a:p>
            <a:r>
              <a:rPr lang="en-US" sz="2400" dirty="0">
                <a:hlinkClick r:id="rId4"/>
              </a:rPr>
              <a:t>Tools &amp; Extensions</a:t>
            </a:r>
            <a:endParaRPr lang="en-US" sz="2400" dirty="0"/>
          </a:p>
          <a:p>
            <a:r>
              <a:rPr lang="en-US" sz="2400" dirty="0"/>
              <a:t>.NET Blog</a:t>
            </a:r>
          </a:p>
          <a:p>
            <a:pPr lvl="1"/>
            <a:r>
              <a:rPr lang="en-US" sz="2000" dirty="0"/>
              <a:t>Entity Framework Tag</a:t>
            </a:r>
          </a:p>
          <a:p>
            <a:r>
              <a:rPr lang="en-US" sz="2400" dirty="0"/>
              <a:t>GitHub</a:t>
            </a:r>
          </a:p>
          <a:p>
            <a:pPr lvl="1"/>
            <a:r>
              <a:rPr lang="en-US" sz="2000" dirty="0" err="1">
                <a:hlinkClick r:id="rId5"/>
              </a:rPr>
              <a:t>aspnet</a:t>
            </a:r>
            <a:r>
              <a:rPr lang="en-US" sz="2000" dirty="0">
                <a:hlinkClick r:id="rId5"/>
              </a:rPr>
              <a:t>/</a:t>
            </a:r>
            <a:r>
              <a:rPr lang="en-US" sz="2000" dirty="0" err="1">
                <a:hlinkClick r:id="rId5"/>
              </a:rPr>
              <a:t>EntityFrameworkCore</a:t>
            </a:r>
            <a:endParaRPr lang="en-US" sz="2000" dirty="0"/>
          </a:p>
          <a:p>
            <a:r>
              <a:rPr lang="en-US" sz="2400" dirty="0">
                <a:hlinkClick r:id="rId6"/>
              </a:rPr>
              <a:t>EF Core Roadmap</a:t>
            </a:r>
            <a:endParaRPr lang="en-US" sz="2400" dirty="0"/>
          </a:p>
        </p:txBody>
      </p:sp>
    </p:spTree>
    <p:extLst>
      <p:ext uri="{BB962C8B-B14F-4D97-AF65-F5344CB8AC3E}">
        <p14:creationId xmlns:p14="http://schemas.microsoft.com/office/powerpoint/2010/main" val="246435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wearing a suit and tie smiling at the camera&#10;&#10;Description generated with very high confidence">
            <a:extLst>
              <a:ext uri="{FF2B5EF4-FFF2-40B4-BE49-F238E27FC236}">
                <a16:creationId xmlns:a16="http://schemas.microsoft.com/office/drawing/2014/main" id="{3C1B86BC-1DA4-4DFD-8B74-31640BD63A3D}"/>
              </a:ext>
            </a:extLst>
          </p:cNvPr>
          <p:cNvPicPr>
            <a:picLocks noGrp="1" noChangeAspect="1"/>
          </p:cNvPicPr>
          <p:nvPr>
            <p:ph type="pic" idx="1"/>
          </p:nvPr>
        </p:nvPicPr>
        <p:blipFill rotWithShape="1">
          <a:blip r:embed="rId3">
            <a:alphaModFix amt="35000"/>
            <a:extLst>
              <a:ext uri="{28A0092B-C50C-407E-A947-70E740481C1C}">
                <a14:useLocalDpi xmlns:a14="http://schemas.microsoft.com/office/drawing/2010/main" val="0"/>
              </a:ext>
            </a:extLst>
          </a:blip>
          <a:srcRect t="10943" b="41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7D78C93-F2E4-48D7-82F7-3C4C298C038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Daniel Segan</a:t>
            </a:r>
          </a:p>
        </p:txBody>
      </p:sp>
      <p:sp>
        <p:nvSpPr>
          <p:cNvPr id="11" name="TextBox 10">
            <a:extLst>
              <a:ext uri="{FF2B5EF4-FFF2-40B4-BE49-F238E27FC236}">
                <a16:creationId xmlns:a16="http://schemas.microsoft.com/office/drawing/2014/main" id="{AEDA29C0-1CDA-472D-8187-519B7CE9EC13}"/>
              </a:ext>
            </a:extLst>
          </p:cNvPr>
          <p:cNvSpPr txBox="1"/>
          <p:nvPr/>
        </p:nvSpPr>
        <p:spPr>
          <a:xfrm>
            <a:off x="645469" y="5530334"/>
            <a:ext cx="5450531" cy="369332"/>
          </a:xfrm>
          <a:prstGeom prst="rect">
            <a:avLst/>
          </a:prstGeom>
          <a:noFill/>
        </p:spPr>
        <p:txBody>
          <a:bodyPr wrap="none" rtlCol="0">
            <a:spAutoFit/>
          </a:bodyPr>
          <a:lstStyle/>
          <a:p>
            <a:r>
              <a:rPr lang="en-US" dirty="0">
                <a:hlinkClick r:id="rId4"/>
              </a:rPr>
              <a:t>dsegan@me.com</a:t>
            </a:r>
            <a:r>
              <a:rPr lang="en-US" dirty="0"/>
              <a:t> | </a:t>
            </a:r>
            <a:r>
              <a:rPr lang="en-US" dirty="0">
                <a:solidFill>
                  <a:schemeClr val="tx2"/>
                </a:solidFill>
                <a:latin typeface="Font Awesome 5 Brands" panose="02000503000000000000" pitchFamily="2" charset="0"/>
              </a:rPr>
              <a:t></a:t>
            </a:r>
            <a:r>
              <a:rPr lang="en-US" dirty="0">
                <a:solidFill>
                  <a:srgbClr val="495057"/>
                </a:solidFill>
                <a:latin typeface="Font Awesome 5 Brands" panose="02000503000000000000" pitchFamily="2" charset="0"/>
              </a:rPr>
              <a:t>  </a:t>
            </a:r>
            <a:r>
              <a:rPr lang="en-US" dirty="0">
                <a:solidFill>
                  <a:srgbClr val="495057"/>
                </a:solidFill>
              </a:rPr>
              <a:t> </a:t>
            </a:r>
            <a:r>
              <a:rPr lang="en-US" dirty="0"/>
              <a:t>@</a:t>
            </a:r>
            <a:r>
              <a:rPr lang="en-US" dirty="0" err="1"/>
              <a:t>dsegan</a:t>
            </a:r>
            <a:r>
              <a:rPr lang="en-US" dirty="0"/>
              <a:t> | </a:t>
            </a:r>
            <a:r>
              <a:rPr lang="en-US" dirty="0">
                <a:solidFill>
                  <a:schemeClr val="tx2"/>
                </a:solidFill>
                <a:latin typeface="Font Awesome 5 Brands" panose="02000503000000000000" pitchFamily="2" charset="0"/>
              </a:rPr>
              <a:t></a:t>
            </a:r>
            <a:r>
              <a:rPr lang="en-US" dirty="0"/>
              <a:t> </a:t>
            </a:r>
            <a:r>
              <a:rPr lang="en-US" dirty="0" err="1"/>
              <a:t>danielsegan</a:t>
            </a:r>
            <a:endParaRPr lang="en-US" dirty="0"/>
          </a:p>
        </p:txBody>
      </p:sp>
    </p:spTree>
    <p:extLst>
      <p:ext uri="{BB962C8B-B14F-4D97-AF65-F5344CB8AC3E}">
        <p14:creationId xmlns:p14="http://schemas.microsoft.com/office/powerpoint/2010/main" val="2684477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Questions</a:t>
            </a:r>
          </a:p>
        </p:txBody>
      </p:sp>
      <p:graphicFrame>
        <p:nvGraphicFramePr>
          <p:cNvPr id="16" name="Content Placeholder 2">
            <a:extLst>
              <a:ext uri="{FF2B5EF4-FFF2-40B4-BE49-F238E27FC236}">
                <a16:creationId xmlns:a16="http://schemas.microsoft.com/office/drawing/2014/main" id="{EFB91F35-17B1-49AE-80E8-FDFC8F1BB213}"/>
              </a:ext>
            </a:extLst>
          </p:cNvPr>
          <p:cNvGraphicFramePr>
            <a:graphicFrameLocks noGrp="1"/>
          </p:cNvGraphicFramePr>
          <p:nvPr>
            <p:ph idx="1"/>
            <p:extLst>
              <p:ext uri="{D42A27DB-BD31-4B8C-83A1-F6EECF244321}">
                <p14:modId xmlns:p14="http://schemas.microsoft.com/office/powerpoint/2010/main" val="350707585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9960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354B-6C74-4A55-88C1-96B8198C774B}"/>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sz="4200" dirty="0"/>
              <a:t>History: Entity Framework v1 – v6</a:t>
            </a:r>
          </a:p>
        </p:txBody>
      </p:sp>
      <p:pic>
        <p:nvPicPr>
          <p:cNvPr id="6" name="Picture 5">
            <a:extLst>
              <a:ext uri="{FF2B5EF4-FFF2-40B4-BE49-F238E27FC236}">
                <a16:creationId xmlns:a16="http://schemas.microsoft.com/office/drawing/2014/main" id="{1318546A-B9A3-43E6-AB5B-E4F0791EAFDB}"/>
              </a:ext>
            </a:extLst>
          </p:cNvPr>
          <p:cNvPicPr>
            <a:picLocks noChangeAspect="1"/>
          </p:cNvPicPr>
          <p:nvPr/>
        </p:nvPicPr>
        <p:blipFill rotWithShape="1">
          <a:blip r:embed="rId3"/>
          <a:srcRect b="5063"/>
          <a:stretch/>
        </p:blipFill>
        <p:spPr>
          <a:xfrm>
            <a:off x="-3983" y="10"/>
            <a:ext cx="12192000" cy="4571990"/>
          </a:xfrm>
          <a:prstGeom prst="rect">
            <a:avLst/>
          </a:prstGeom>
        </p:spPr>
      </p:pic>
      <p:cxnSp>
        <p:nvCxnSpPr>
          <p:cNvPr id="26" name="Straight Connector 25">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17392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84609C-04DB-457F-9D12-5244AC2B33D9}"/>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My beef with EF</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DB67720-711A-488B-86F5-BB6D835ABACD}"/>
              </a:ext>
            </a:extLst>
          </p:cNvPr>
          <p:cNvSpPr>
            <a:spLocks noGrp="1"/>
          </p:cNvSpPr>
          <p:nvPr>
            <p:ph idx="1"/>
          </p:nvPr>
        </p:nvSpPr>
        <p:spPr>
          <a:xfrm>
            <a:off x="4976031" y="963877"/>
            <a:ext cx="6377769" cy="4930246"/>
          </a:xfrm>
        </p:spPr>
        <p:txBody>
          <a:bodyPr anchor="ctr">
            <a:normAutofit/>
          </a:bodyPr>
          <a:lstStyle/>
          <a:p>
            <a:r>
              <a:rPr lang="en-US" sz="2400" dirty="0"/>
              <a:t>Initial release</a:t>
            </a:r>
          </a:p>
          <a:p>
            <a:r>
              <a:rPr lang="en-US" sz="2400" dirty="0"/>
              <a:t>Other tools</a:t>
            </a:r>
          </a:p>
          <a:p>
            <a:r>
              <a:rPr lang="en-US" sz="2400" dirty="0"/>
              <a:t>Confusing Tooling</a:t>
            </a:r>
          </a:p>
          <a:p>
            <a:pPr lvl="1"/>
            <a:r>
              <a:rPr lang="en-US" dirty="0"/>
              <a:t>Code First? Model First? DB First? </a:t>
            </a:r>
            <a:r>
              <a:rPr lang="en-US" dirty="0" err="1"/>
              <a:t>PowerTools</a:t>
            </a:r>
            <a:r>
              <a:rPr lang="en-US" dirty="0"/>
              <a:t>?</a:t>
            </a:r>
          </a:p>
          <a:p>
            <a:r>
              <a:rPr lang="en-US" sz="2400" dirty="0"/>
              <a:t>Early projects gone wrong</a:t>
            </a:r>
          </a:p>
          <a:p>
            <a:r>
              <a:rPr lang="en-US" sz="2400" dirty="0"/>
              <a:t>Sometimes easier to just deal with SQL?</a:t>
            </a:r>
          </a:p>
          <a:p>
            <a:endParaRPr lang="en-US" sz="2400" dirty="0"/>
          </a:p>
        </p:txBody>
      </p:sp>
    </p:spTree>
    <p:extLst>
      <p:ext uri="{BB962C8B-B14F-4D97-AF65-F5344CB8AC3E}">
        <p14:creationId xmlns:p14="http://schemas.microsoft.com/office/powerpoint/2010/main" val="2872785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4384039" y="365125"/>
            <a:ext cx="7164493" cy="1325563"/>
          </a:xfrm>
        </p:spPr>
        <p:txBody>
          <a:bodyPr>
            <a:normAutofit/>
          </a:bodyPr>
          <a:lstStyle/>
          <a:p>
            <a:r>
              <a:rPr lang="en-US"/>
              <a:t>EF Core</a:t>
            </a:r>
          </a:p>
        </p:txBody>
      </p:sp>
      <p:pic>
        <p:nvPicPr>
          <p:cNvPr id="63" name="Graphic 62" descr="Checkmark">
            <a:extLst>
              <a:ext uri="{FF2B5EF4-FFF2-40B4-BE49-F238E27FC236}">
                <a16:creationId xmlns:a16="http://schemas.microsoft.com/office/drawing/2014/main" id="{F3C5D063-A510-4650-B4B3-54171B6732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060" y="1715781"/>
            <a:ext cx="3425957" cy="3425957"/>
          </a:xfrm>
          <a:prstGeom prst="rect">
            <a:avLst/>
          </a:prstGeom>
        </p:spPr>
      </p:pic>
      <p:sp>
        <p:nvSpPr>
          <p:cNvPr id="3" name="Content Placeholder 2">
            <a:extLst>
              <a:ext uri="{FF2B5EF4-FFF2-40B4-BE49-F238E27FC236}">
                <a16:creationId xmlns:a16="http://schemas.microsoft.com/office/drawing/2014/main" id="{EBC72149-4721-4923-9048-E6B97A898FBB}"/>
              </a:ext>
            </a:extLst>
          </p:cNvPr>
          <p:cNvSpPr>
            <a:spLocks noGrp="1"/>
          </p:cNvSpPr>
          <p:nvPr>
            <p:ph idx="1"/>
          </p:nvPr>
        </p:nvSpPr>
        <p:spPr>
          <a:xfrm>
            <a:off x="4387515" y="2022601"/>
            <a:ext cx="7161017" cy="4154361"/>
          </a:xfrm>
        </p:spPr>
        <p:txBody>
          <a:bodyPr>
            <a:normAutofit/>
          </a:bodyPr>
          <a:lstStyle/>
          <a:p>
            <a:r>
              <a:rPr lang="en-US" sz="2000"/>
              <a:t>Lightweight </a:t>
            </a:r>
          </a:p>
          <a:p>
            <a:r>
              <a:rPr lang="en-US" sz="2000"/>
              <a:t>Extensible &amp; Modular</a:t>
            </a:r>
          </a:p>
          <a:p>
            <a:r>
              <a:rPr lang="en-US" sz="2000"/>
              <a:t>Cross-Platform</a:t>
            </a:r>
          </a:p>
          <a:p>
            <a:r>
              <a:rPr lang="en-US" sz="2000"/>
              <a:t>Similar developer experience</a:t>
            </a:r>
          </a:p>
          <a:p>
            <a:r>
              <a:rPr lang="en-US" sz="2000"/>
              <a:t>Entirely new codebase</a:t>
            </a:r>
          </a:p>
          <a:p>
            <a:r>
              <a:rPr lang="en-US" sz="2000"/>
              <a:t>Not as mature (maybe a good thing)</a:t>
            </a:r>
          </a:p>
          <a:p>
            <a:r>
              <a:rPr lang="en-US" sz="2000"/>
              <a:t>Some features missing; Some deprecated</a:t>
            </a:r>
          </a:p>
          <a:p>
            <a:r>
              <a:rPr lang="en-US" sz="2000"/>
              <a:t>SQL Generation has changed</a:t>
            </a:r>
          </a:p>
        </p:txBody>
      </p:sp>
    </p:spTree>
    <p:extLst>
      <p:ext uri="{BB962C8B-B14F-4D97-AF65-F5344CB8AC3E}">
        <p14:creationId xmlns:p14="http://schemas.microsoft.com/office/powerpoint/2010/main" val="94313945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F67C3-C00E-4279-BD9C-E1177A7A3C63}"/>
              </a:ext>
            </a:extLst>
          </p:cNvPr>
          <p:cNvSpPr>
            <a:spLocks noGrp="1"/>
          </p:cNvSpPr>
          <p:nvPr>
            <p:ph type="title"/>
          </p:nvPr>
        </p:nvSpPr>
        <p:spPr>
          <a:xfrm>
            <a:off x="838200" y="365125"/>
            <a:ext cx="10515600" cy="1325563"/>
          </a:xfrm>
        </p:spPr>
        <p:txBody>
          <a:bodyPr>
            <a:normAutofit/>
          </a:bodyPr>
          <a:lstStyle/>
          <a:p>
            <a:r>
              <a:rPr lang="en-US"/>
              <a:t>EF6 vs. EF Core</a:t>
            </a:r>
          </a:p>
        </p:txBody>
      </p:sp>
      <p:graphicFrame>
        <p:nvGraphicFramePr>
          <p:cNvPr id="17" name="Content Placeholder 2">
            <a:extLst>
              <a:ext uri="{FF2B5EF4-FFF2-40B4-BE49-F238E27FC236}">
                <a16:creationId xmlns:a16="http://schemas.microsoft.com/office/drawing/2014/main" id="{66F72841-FA02-48D5-B304-3295A6147E55}"/>
              </a:ext>
            </a:extLst>
          </p:cNvPr>
          <p:cNvGraphicFramePr>
            <a:graphicFrameLocks noGrp="1"/>
          </p:cNvGraphicFramePr>
          <p:nvPr>
            <p:ph idx="1"/>
            <p:extLst>
              <p:ext uri="{D42A27DB-BD31-4B8C-83A1-F6EECF244321}">
                <p14:modId xmlns:p14="http://schemas.microsoft.com/office/powerpoint/2010/main" val="40670000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952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70018-C246-4DE2-92EB-DF227E9071CE}"/>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History: Entity Framework Core v1 – v2.1</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C3A09E0-6DB2-48D8-8349-BD0D0815024B}"/>
              </a:ext>
            </a:extLst>
          </p:cNvPr>
          <p:cNvSpPr>
            <a:spLocks noGrp="1"/>
          </p:cNvSpPr>
          <p:nvPr>
            <p:ph idx="1"/>
          </p:nvPr>
        </p:nvSpPr>
        <p:spPr>
          <a:xfrm>
            <a:off x="4976031" y="963877"/>
            <a:ext cx="6377769" cy="4930246"/>
          </a:xfrm>
        </p:spPr>
        <p:txBody>
          <a:bodyPr anchor="ctr">
            <a:normAutofit/>
          </a:bodyPr>
          <a:lstStyle/>
          <a:p>
            <a:r>
              <a:rPr lang="en-US" sz="1300" dirty="0"/>
              <a:t>V1 (June ’16)</a:t>
            </a:r>
          </a:p>
          <a:p>
            <a:pPr lvl="1"/>
            <a:r>
              <a:rPr lang="en-US" sz="1300" dirty="0"/>
              <a:t>Initial release missing a lot of stuff, maybe not ready for production but offered hope</a:t>
            </a:r>
          </a:p>
          <a:p>
            <a:r>
              <a:rPr lang="en-US" sz="1300" dirty="0"/>
              <a:t>V2 (Aug ‘17)</a:t>
            </a:r>
          </a:p>
          <a:p>
            <a:pPr lvl="1"/>
            <a:r>
              <a:rPr lang="en-US" sz="1300" dirty="0"/>
              <a:t>Most accounts suggest it’s ready to use</a:t>
            </a:r>
          </a:p>
          <a:p>
            <a:pPr lvl="1"/>
            <a:r>
              <a:rPr lang="en-US" sz="1300" dirty="0"/>
              <a:t>Queries</a:t>
            </a:r>
          </a:p>
          <a:p>
            <a:pPr lvl="2"/>
            <a:r>
              <a:rPr lang="en-US" sz="1300" dirty="0"/>
              <a:t>LINQ Queries translation is better</a:t>
            </a:r>
          </a:p>
          <a:p>
            <a:pPr lvl="2"/>
            <a:r>
              <a:rPr lang="en-US" sz="1300" dirty="0"/>
              <a:t>Global Query Filters</a:t>
            </a:r>
          </a:p>
          <a:p>
            <a:pPr lvl="2"/>
            <a:r>
              <a:rPr lang="en-US" sz="1300" dirty="0"/>
              <a:t>Explicitly Compiled Queries</a:t>
            </a:r>
          </a:p>
          <a:p>
            <a:pPr lvl="1"/>
            <a:r>
              <a:rPr lang="en-US" sz="1300" dirty="0"/>
              <a:t>Mapping</a:t>
            </a:r>
          </a:p>
          <a:p>
            <a:pPr lvl="2"/>
            <a:r>
              <a:rPr lang="en-US" sz="1300" dirty="0"/>
              <a:t>Value Object </a:t>
            </a:r>
          </a:p>
          <a:p>
            <a:pPr lvl="2"/>
            <a:r>
              <a:rPr lang="en-US" sz="1300" dirty="0"/>
              <a:t>Table Splitting (1 Entity : Multiple Tables</a:t>
            </a:r>
          </a:p>
          <a:p>
            <a:pPr lvl="1"/>
            <a:r>
              <a:rPr lang="en-US" sz="1300" dirty="0"/>
              <a:t>Other</a:t>
            </a:r>
          </a:p>
          <a:p>
            <a:pPr lvl="2"/>
            <a:r>
              <a:rPr lang="en-US" sz="1300" dirty="0"/>
              <a:t>String interpolation in raw SQL</a:t>
            </a:r>
          </a:p>
          <a:p>
            <a:pPr lvl="2"/>
            <a:r>
              <a:rPr lang="en-US" sz="1300" dirty="0"/>
              <a:t>Better logging</a:t>
            </a:r>
          </a:p>
          <a:p>
            <a:r>
              <a:rPr lang="en-US" sz="1300" dirty="0"/>
              <a:t>V2.1 (May ‘18)</a:t>
            </a:r>
          </a:p>
          <a:p>
            <a:pPr lvl="1"/>
            <a:r>
              <a:rPr lang="en-US" sz="1300" dirty="0"/>
              <a:t>Group By</a:t>
            </a:r>
          </a:p>
          <a:p>
            <a:pPr lvl="1"/>
            <a:r>
              <a:rPr lang="en-US" sz="1300" dirty="0"/>
              <a:t>Lazy Loading</a:t>
            </a:r>
          </a:p>
          <a:p>
            <a:pPr lvl="1"/>
            <a:r>
              <a:rPr lang="en-US" sz="1300" dirty="0"/>
              <a:t>Update (Code) from DB</a:t>
            </a:r>
          </a:p>
          <a:p>
            <a:pPr lvl="1"/>
            <a:r>
              <a:rPr lang="en-US" sz="1300" dirty="0"/>
              <a:t>Oracle* / Cosmos DB Provider*</a:t>
            </a:r>
          </a:p>
          <a:p>
            <a:endParaRPr lang="en-US" sz="1300" dirty="0"/>
          </a:p>
        </p:txBody>
      </p:sp>
    </p:spTree>
    <p:extLst>
      <p:ext uri="{BB962C8B-B14F-4D97-AF65-F5344CB8AC3E}">
        <p14:creationId xmlns:p14="http://schemas.microsoft.com/office/powerpoint/2010/main" val="3930575713"/>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ustom 27">
      <a:majorFont>
        <a:latin typeface="Fjalla One"/>
        <a:ea typeface=""/>
        <a:cs typeface=""/>
      </a:majorFont>
      <a:minorFont>
        <a:latin typeface="Noto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0A5C0FF-7D4A-4C4C-BA26-1527EE2DC1DD}">
  <we:reference id="wa104178141" version="3.10.0.124" store="en-US" storeType="OMEX"/>
  <we:alternateReferences>
    <we:reference id="wa104178141" version="3.10.0.124"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673</TotalTime>
  <Words>1525</Words>
  <Application>Microsoft Office PowerPoint</Application>
  <PresentationFormat>Widescreen</PresentationFormat>
  <Paragraphs>369</Paragraphs>
  <Slides>35</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Font Awesome 5 Brands</vt:lpstr>
      <vt:lpstr>Noto Sans</vt:lpstr>
      <vt:lpstr>Fjalla One</vt:lpstr>
      <vt:lpstr>Calibri</vt:lpstr>
      <vt:lpstr>Tw Cen MT</vt:lpstr>
      <vt:lpstr>Arial</vt:lpstr>
      <vt:lpstr>Office Theme</vt:lpstr>
      <vt:lpstr>Daniel Segan</vt:lpstr>
      <vt:lpstr>About me</vt:lpstr>
      <vt:lpstr>Overview</vt:lpstr>
      <vt:lpstr>Questions</vt:lpstr>
      <vt:lpstr>History: Entity Framework v1 – v6</vt:lpstr>
      <vt:lpstr>My beef with EF</vt:lpstr>
      <vt:lpstr>EF Core</vt:lpstr>
      <vt:lpstr>EF6 vs. EF Core</vt:lpstr>
      <vt:lpstr>History: Entity Framework Core v1 – v2.1</vt:lpstr>
      <vt:lpstr>Roadmap: Entity Framework Core v2.2 &amp; v3</vt:lpstr>
      <vt:lpstr>PowerPoint Presentation</vt:lpstr>
      <vt:lpstr>EF Core DB Support</vt:lpstr>
      <vt:lpstr>Some EF Core Alternatives…</vt:lpstr>
      <vt:lpstr>EF Core Concepts </vt:lpstr>
      <vt:lpstr>Convention + Configuration</vt:lpstr>
      <vt:lpstr>DBContext</vt:lpstr>
      <vt:lpstr>Models</vt:lpstr>
      <vt:lpstr>Models: Keys</vt:lpstr>
      <vt:lpstr>Models: Value Generation</vt:lpstr>
      <vt:lpstr>Models</vt:lpstr>
      <vt:lpstr>Models: Advanced Topics</vt:lpstr>
      <vt:lpstr>Relationships</vt:lpstr>
      <vt:lpstr>Data/Model Management</vt:lpstr>
      <vt:lpstr>EF6 Migrations</vt:lpstr>
      <vt:lpstr>Migrations</vt:lpstr>
      <vt:lpstr>EF Core Tooling: CLI / VS Code</vt:lpstr>
      <vt:lpstr>EF Core Tooling: Visual Studio</vt:lpstr>
      <vt:lpstr>EF Core Tooling: VS Code</vt:lpstr>
      <vt:lpstr>Demo 1: Tooling</vt:lpstr>
      <vt:lpstr>Demo 2:  Basics</vt:lpstr>
      <vt:lpstr>Demo 3:  Migrations</vt:lpstr>
      <vt:lpstr>Demo 4:  Relationships</vt:lpstr>
      <vt:lpstr>Demo 5:  Reverse Engineering</vt:lpstr>
      <vt:lpstr>Resources</vt:lpstr>
      <vt:lpstr>Daniel Segan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Daniel Segan</dc:title>
  <dc:creator>Daniel Segan</dc:creator>
  <cp:lastModifiedBy>Daniel Segan</cp:lastModifiedBy>
  <cp:revision>1</cp:revision>
  <dcterms:created xsi:type="dcterms:W3CDTF">2018-10-18T01:38:57Z</dcterms:created>
  <dcterms:modified xsi:type="dcterms:W3CDTF">2018-10-18T12:52:31Z</dcterms:modified>
</cp:coreProperties>
</file>